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90" r:id="rId3"/>
    <p:sldId id="368" r:id="rId4"/>
    <p:sldId id="340" r:id="rId5"/>
    <p:sldId id="341" r:id="rId6"/>
    <p:sldId id="344" r:id="rId7"/>
    <p:sldId id="293" r:id="rId8"/>
    <p:sldId id="345" r:id="rId9"/>
    <p:sldId id="346" r:id="rId10"/>
    <p:sldId id="348" r:id="rId11"/>
    <p:sldId id="347" r:id="rId12"/>
    <p:sldId id="352" r:id="rId13"/>
    <p:sldId id="353" r:id="rId14"/>
    <p:sldId id="351" r:id="rId15"/>
    <p:sldId id="350" r:id="rId16"/>
    <p:sldId id="336" r:id="rId17"/>
    <p:sldId id="354" r:id="rId18"/>
    <p:sldId id="356" r:id="rId19"/>
    <p:sldId id="357" r:id="rId20"/>
    <p:sldId id="358" r:id="rId21"/>
    <p:sldId id="349" r:id="rId22"/>
    <p:sldId id="355" r:id="rId23"/>
    <p:sldId id="360" r:id="rId24"/>
    <p:sldId id="359" r:id="rId25"/>
    <p:sldId id="366" r:id="rId26"/>
    <p:sldId id="365" r:id="rId27"/>
    <p:sldId id="362" r:id="rId28"/>
    <p:sldId id="337" r:id="rId29"/>
    <p:sldId id="361" r:id="rId30"/>
    <p:sldId id="363" r:id="rId31"/>
    <p:sldId id="364" r:id="rId32"/>
    <p:sldId id="33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8249" autoAdjust="0"/>
  </p:normalViewPr>
  <p:slideViewPr>
    <p:cSldViewPr snapToGrid="0">
      <p:cViewPr varScale="1">
        <p:scale>
          <a:sx n="81" d="100"/>
          <a:sy n="81" d="100"/>
        </p:scale>
        <p:origin x="114"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A70635-916B-468F-9F51-60879640E80C}"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D4584547-DF04-44C7-AAAE-C4CE50D4B814}">
      <dgm:prSet phldrT="[Text]"/>
      <dgm:spPr/>
      <dgm:t>
        <a:bodyPr/>
        <a:lstStyle/>
        <a:p>
          <a:r>
            <a:rPr lang="en-US" dirty="0"/>
            <a:t>Notebook</a:t>
          </a:r>
        </a:p>
      </dgm:t>
    </dgm:pt>
    <dgm:pt modelId="{FA536381-175E-4C90-9BC6-8028BE70AFD7}" type="parTrans" cxnId="{7F9C2EBB-CFDE-4D1F-B3FF-97EDF17321C2}">
      <dgm:prSet/>
      <dgm:spPr/>
      <dgm:t>
        <a:bodyPr/>
        <a:lstStyle/>
        <a:p>
          <a:endParaRPr lang="en-US"/>
        </a:p>
      </dgm:t>
    </dgm:pt>
    <dgm:pt modelId="{8A04A2FB-F427-4EA5-8340-2EC6F02CC592}" type="sibTrans" cxnId="{7F9C2EBB-CFDE-4D1F-B3FF-97EDF17321C2}">
      <dgm:prSet/>
      <dgm:spPr/>
      <dgm:t>
        <a:bodyPr/>
        <a:lstStyle/>
        <a:p>
          <a:endParaRPr lang="en-US"/>
        </a:p>
      </dgm:t>
    </dgm:pt>
    <dgm:pt modelId="{1EB94AAB-D7D8-4D9A-96F7-1F57C64B9549}">
      <dgm:prSet phldrT="[Text]"/>
      <dgm:spPr/>
      <dgm:t>
        <a:bodyPr/>
        <a:lstStyle/>
        <a:p>
          <a:r>
            <a:rPr lang="en-US" dirty="0"/>
            <a:t>Sources</a:t>
          </a:r>
        </a:p>
      </dgm:t>
    </dgm:pt>
    <dgm:pt modelId="{DD54FAB6-F3A6-4ADF-94FD-B85C9E81B259}" type="parTrans" cxnId="{CBBB910F-32D2-4366-9213-78878DD1AAD7}">
      <dgm:prSet/>
      <dgm:spPr/>
      <dgm:t>
        <a:bodyPr/>
        <a:lstStyle/>
        <a:p>
          <a:endParaRPr lang="en-US"/>
        </a:p>
      </dgm:t>
    </dgm:pt>
    <dgm:pt modelId="{AFA47899-5D8E-4E45-95DB-922B2E8B3031}" type="sibTrans" cxnId="{CBBB910F-32D2-4366-9213-78878DD1AAD7}">
      <dgm:prSet/>
      <dgm:spPr/>
      <dgm:t>
        <a:bodyPr/>
        <a:lstStyle/>
        <a:p>
          <a:endParaRPr lang="en-US"/>
        </a:p>
      </dgm:t>
    </dgm:pt>
    <dgm:pt modelId="{B64920E3-1138-49CD-B249-1BCEBA77076E}">
      <dgm:prSet phldrT="[Text]"/>
      <dgm:spPr/>
      <dgm:t>
        <a:bodyPr/>
        <a:lstStyle/>
        <a:p>
          <a:r>
            <a:rPr lang="en-US" dirty="0"/>
            <a:t>Notes</a:t>
          </a:r>
        </a:p>
      </dgm:t>
    </dgm:pt>
    <dgm:pt modelId="{90D2FCC3-C1E5-4651-8A24-9C87A6A59F0F}" type="parTrans" cxnId="{6967D69D-F326-4FE7-9473-2C35AA6F1F74}">
      <dgm:prSet/>
      <dgm:spPr/>
      <dgm:t>
        <a:bodyPr/>
        <a:lstStyle/>
        <a:p>
          <a:endParaRPr lang="en-US"/>
        </a:p>
      </dgm:t>
    </dgm:pt>
    <dgm:pt modelId="{CEB555FA-476B-4F2E-8C5D-5EF86D3FDCEA}" type="sibTrans" cxnId="{6967D69D-F326-4FE7-9473-2C35AA6F1F74}">
      <dgm:prSet/>
      <dgm:spPr/>
      <dgm:t>
        <a:bodyPr/>
        <a:lstStyle/>
        <a:p>
          <a:endParaRPr lang="en-US"/>
        </a:p>
      </dgm:t>
    </dgm:pt>
    <dgm:pt modelId="{1C188488-F23D-4631-8D8D-D26E1125FB58}">
      <dgm:prSet phldrT="[Text]"/>
      <dgm:spPr/>
      <dgm:t>
        <a:bodyPr/>
        <a:lstStyle/>
        <a:p>
          <a:r>
            <a:rPr lang="en-US" dirty="0"/>
            <a:t>Notebook</a:t>
          </a:r>
        </a:p>
      </dgm:t>
    </dgm:pt>
    <dgm:pt modelId="{C0D2C3CF-4F86-43D9-BDDB-19B13362A76D}" type="parTrans" cxnId="{4B885390-CA2D-46C3-BDB6-E15513787A32}">
      <dgm:prSet/>
      <dgm:spPr/>
      <dgm:t>
        <a:bodyPr/>
        <a:lstStyle/>
        <a:p>
          <a:endParaRPr lang="en-US"/>
        </a:p>
      </dgm:t>
    </dgm:pt>
    <dgm:pt modelId="{F59FEECF-E8D8-4683-AD4E-B1AF8F7950B2}" type="sibTrans" cxnId="{4B885390-CA2D-46C3-BDB6-E15513787A32}">
      <dgm:prSet/>
      <dgm:spPr/>
      <dgm:t>
        <a:bodyPr/>
        <a:lstStyle/>
        <a:p>
          <a:endParaRPr lang="en-US"/>
        </a:p>
      </dgm:t>
    </dgm:pt>
    <dgm:pt modelId="{79BE17D9-41D9-4102-A6A9-921795AC03DF}">
      <dgm:prSet phldrT="[Text]"/>
      <dgm:spPr/>
      <dgm:t>
        <a:bodyPr/>
        <a:lstStyle/>
        <a:p>
          <a:r>
            <a:rPr lang="en-US" dirty="0"/>
            <a:t>Sources</a:t>
          </a:r>
        </a:p>
      </dgm:t>
    </dgm:pt>
    <dgm:pt modelId="{D39C44FB-A51B-4578-B0D0-143F4D271714}" type="parTrans" cxnId="{5E038153-70D2-4218-ABBF-1EA4B0749D97}">
      <dgm:prSet/>
      <dgm:spPr/>
      <dgm:t>
        <a:bodyPr/>
        <a:lstStyle/>
        <a:p>
          <a:endParaRPr lang="en-US"/>
        </a:p>
      </dgm:t>
    </dgm:pt>
    <dgm:pt modelId="{DF448DE2-4535-4B99-8310-1AF8FDEF31F8}" type="sibTrans" cxnId="{5E038153-70D2-4218-ABBF-1EA4B0749D97}">
      <dgm:prSet/>
      <dgm:spPr/>
      <dgm:t>
        <a:bodyPr/>
        <a:lstStyle/>
        <a:p>
          <a:endParaRPr lang="en-US"/>
        </a:p>
      </dgm:t>
    </dgm:pt>
    <dgm:pt modelId="{254EBBDC-9E23-4401-A114-60B6CEC17D37}">
      <dgm:prSet phldrT="[Text]"/>
      <dgm:spPr/>
      <dgm:t>
        <a:bodyPr/>
        <a:lstStyle/>
        <a:p>
          <a:r>
            <a:rPr lang="en-US" dirty="0"/>
            <a:t>Source Guides</a:t>
          </a:r>
        </a:p>
      </dgm:t>
    </dgm:pt>
    <dgm:pt modelId="{8CC9CE2F-8D8D-44CA-9C35-988EDF3DE8DE}" type="parTrans" cxnId="{633C0F09-478F-4A44-B156-980998433145}">
      <dgm:prSet/>
      <dgm:spPr/>
      <dgm:t>
        <a:bodyPr/>
        <a:lstStyle/>
        <a:p>
          <a:endParaRPr lang="en-US"/>
        </a:p>
      </dgm:t>
    </dgm:pt>
    <dgm:pt modelId="{59D78E7F-EFC0-4016-B5AE-BFDBD69BDD8B}" type="sibTrans" cxnId="{633C0F09-478F-4A44-B156-980998433145}">
      <dgm:prSet/>
      <dgm:spPr/>
      <dgm:t>
        <a:bodyPr/>
        <a:lstStyle/>
        <a:p>
          <a:endParaRPr lang="en-US"/>
        </a:p>
      </dgm:t>
    </dgm:pt>
    <dgm:pt modelId="{9F81DF79-29C1-470B-AB1D-2E0E215A5E80}">
      <dgm:prSet phldrT="[Text]"/>
      <dgm:spPr/>
      <dgm:t>
        <a:bodyPr/>
        <a:lstStyle/>
        <a:p>
          <a:r>
            <a:rPr lang="en-US" dirty="0"/>
            <a:t>Citations</a:t>
          </a:r>
        </a:p>
      </dgm:t>
    </dgm:pt>
    <dgm:pt modelId="{AD347B93-1C6E-47FB-B0E1-9693E560F849}" type="parTrans" cxnId="{030EEEE5-2226-47F8-833A-E3692C114E26}">
      <dgm:prSet/>
      <dgm:spPr/>
      <dgm:t>
        <a:bodyPr/>
        <a:lstStyle/>
        <a:p>
          <a:endParaRPr lang="en-US"/>
        </a:p>
      </dgm:t>
    </dgm:pt>
    <dgm:pt modelId="{F6B0F6CA-D3AB-4689-8C38-47D861A2660D}" type="sibTrans" cxnId="{030EEEE5-2226-47F8-833A-E3692C114E26}">
      <dgm:prSet/>
      <dgm:spPr/>
      <dgm:t>
        <a:bodyPr/>
        <a:lstStyle/>
        <a:p>
          <a:endParaRPr lang="en-US"/>
        </a:p>
      </dgm:t>
    </dgm:pt>
    <dgm:pt modelId="{65D85C91-933B-4AD8-B182-999256CB5805}">
      <dgm:prSet phldrT="[Text]"/>
      <dgm:spPr/>
      <dgm:t>
        <a:bodyPr/>
        <a:lstStyle/>
        <a:p>
          <a:r>
            <a:rPr lang="en-US" dirty="0"/>
            <a:t>Source Guides</a:t>
          </a:r>
        </a:p>
      </dgm:t>
    </dgm:pt>
    <dgm:pt modelId="{3DCE0FB5-BA6F-4306-8E36-952E3C32B59E}" type="parTrans" cxnId="{A3A2EF49-6A22-46D5-AE85-D53CA360609C}">
      <dgm:prSet/>
      <dgm:spPr/>
      <dgm:t>
        <a:bodyPr/>
        <a:lstStyle/>
        <a:p>
          <a:endParaRPr lang="en-US"/>
        </a:p>
      </dgm:t>
    </dgm:pt>
    <dgm:pt modelId="{BD3C37DA-C2F6-4825-8E74-626E9AB3295C}" type="sibTrans" cxnId="{A3A2EF49-6A22-46D5-AE85-D53CA360609C}">
      <dgm:prSet/>
      <dgm:spPr/>
      <dgm:t>
        <a:bodyPr/>
        <a:lstStyle/>
        <a:p>
          <a:endParaRPr lang="en-US"/>
        </a:p>
      </dgm:t>
    </dgm:pt>
    <dgm:pt modelId="{D6DEB40F-D5B8-4D42-B3CC-BBC6483752D7}">
      <dgm:prSet phldrT="[Text]"/>
      <dgm:spPr/>
      <dgm:t>
        <a:bodyPr/>
        <a:lstStyle/>
        <a:p>
          <a:r>
            <a:rPr lang="en-US" dirty="0"/>
            <a:t>Notes</a:t>
          </a:r>
        </a:p>
      </dgm:t>
    </dgm:pt>
    <dgm:pt modelId="{6615B2B6-403F-4DA7-8DA2-1591C26825E4}" type="parTrans" cxnId="{1DDBC42C-4A39-4C44-83DD-9BFEB4F649D8}">
      <dgm:prSet/>
      <dgm:spPr/>
      <dgm:t>
        <a:bodyPr/>
        <a:lstStyle/>
        <a:p>
          <a:endParaRPr lang="en-US"/>
        </a:p>
      </dgm:t>
    </dgm:pt>
    <dgm:pt modelId="{9A692AC4-F5A8-4369-A519-943769BB5F40}" type="sibTrans" cxnId="{1DDBC42C-4A39-4C44-83DD-9BFEB4F649D8}">
      <dgm:prSet/>
      <dgm:spPr/>
      <dgm:t>
        <a:bodyPr/>
        <a:lstStyle/>
        <a:p>
          <a:endParaRPr lang="en-US"/>
        </a:p>
      </dgm:t>
    </dgm:pt>
    <dgm:pt modelId="{1E008A71-06B4-47B7-A237-275D87BC1B2E}">
      <dgm:prSet phldrT="[Text]"/>
      <dgm:spPr/>
      <dgm:t>
        <a:bodyPr/>
        <a:lstStyle/>
        <a:p>
          <a:r>
            <a:rPr lang="en-US" dirty="0"/>
            <a:t>Citations</a:t>
          </a:r>
        </a:p>
      </dgm:t>
    </dgm:pt>
    <dgm:pt modelId="{E508DBD4-3320-4117-B823-BFA88A535586}" type="parTrans" cxnId="{479DDD03-11AD-44CE-9F53-D1F71262B32C}">
      <dgm:prSet/>
      <dgm:spPr/>
      <dgm:t>
        <a:bodyPr/>
        <a:lstStyle/>
        <a:p>
          <a:endParaRPr lang="en-US"/>
        </a:p>
      </dgm:t>
    </dgm:pt>
    <dgm:pt modelId="{A1C8E8A8-B095-489B-8D9D-FFE88EBD2B38}" type="sibTrans" cxnId="{479DDD03-11AD-44CE-9F53-D1F71262B32C}">
      <dgm:prSet/>
      <dgm:spPr/>
      <dgm:t>
        <a:bodyPr/>
        <a:lstStyle/>
        <a:p>
          <a:endParaRPr lang="en-US"/>
        </a:p>
      </dgm:t>
    </dgm:pt>
    <dgm:pt modelId="{FA798F32-7C28-47EF-88D6-04D2876A3FD9}" type="pres">
      <dgm:prSet presAssocID="{FEA70635-916B-468F-9F51-60879640E80C}" presName="diagram" presStyleCnt="0">
        <dgm:presLayoutVars>
          <dgm:chPref val="1"/>
          <dgm:dir/>
          <dgm:animOne val="branch"/>
          <dgm:animLvl val="lvl"/>
          <dgm:resizeHandles/>
        </dgm:presLayoutVars>
      </dgm:prSet>
      <dgm:spPr/>
    </dgm:pt>
    <dgm:pt modelId="{2FD93C85-FCEB-457F-A904-C3629485F3C4}" type="pres">
      <dgm:prSet presAssocID="{D4584547-DF04-44C7-AAAE-C4CE50D4B814}" presName="root" presStyleCnt="0"/>
      <dgm:spPr/>
    </dgm:pt>
    <dgm:pt modelId="{8C4A8344-D122-4539-BB70-E5DDDF5BB97A}" type="pres">
      <dgm:prSet presAssocID="{D4584547-DF04-44C7-AAAE-C4CE50D4B814}" presName="rootComposite" presStyleCnt="0"/>
      <dgm:spPr/>
    </dgm:pt>
    <dgm:pt modelId="{4FC92ADB-DD50-4B86-8B00-1D2CDD88E8F7}" type="pres">
      <dgm:prSet presAssocID="{D4584547-DF04-44C7-AAAE-C4CE50D4B814}" presName="rootText" presStyleLbl="node1" presStyleIdx="0" presStyleCnt="2"/>
      <dgm:spPr/>
    </dgm:pt>
    <dgm:pt modelId="{6CE500AB-2B9C-4CE1-A453-62A66077C822}" type="pres">
      <dgm:prSet presAssocID="{D4584547-DF04-44C7-AAAE-C4CE50D4B814}" presName="rootConnector" presStyleLbl="node1" presStyleIdx="0" presStyleCnt="2"/>
      <dgm:spPr/>
    </dgm:pt>
    <dgm:pt modelId="{FD2FFE71-5242-4B27-8A18-CCEDB7D8C66F}" type="pres">
      <dgm:prSet presAssocID="{D4584547-DF04-44C7-AAAE-C4CE50D4B814}" presName="childShape" presStyleCnt="0"/>
      <dgm:spPr/>
    </dgm:pt>
    <dgm:pt modelId="{BED7049A-B655-4BA2-9173-BBB113A687FF}" type="pres">
      <dgm:prSet presAssocID="{DD54FAB6-F3A6-4ADF-94FD-B85C9E81B259}" presName="Name13" presStyleLbl="parChTrans1D2" presStyleIdx="0" presStyleCnt="2"/>
      <dgm:spPr/>
    </dgm:pt>
    <dgm:pt modelId="{D0959526-A25D-4B2F-899D-43A556C92DA7}" type="pres">
      <dgm:prSet presAssocID="{1EB94AAB-D7D8-4D9A-96F7-1F57C64B9549}" presName="childText" presStyleLbl="bgAcc1" presStyleIdx="0" presStyleCnt="2">
        <dgm:presLayoutVars>
          <dgm:bulletEnabled val="1"/>
        </dgm:presLayoutVars>
      </dgm:prSet>
      <dgm:spPr/>
    </dgm:pt>
    <dgm:pt modelId="{0F4B8546-72FE-4F8A-94A3-6C8FC95F8A4F}" type="pres">
      <dgm:prSet presAssocID="{1C188488-F23D-4631-8D8D-D26E1125FB58}" presName="root" presStyleCnt="0"/>
      <dgm:spPr/>
    </dgm:pt>
    <dgm:pt modelId="{FB7897CB-434C-40CB-A994-3109B1D04EAA}" type="pres">
      <dgm:prSet presAssocID="{1C188488-F23D-4631-8D8D-D26E1125FB58}" presName="rootComposite" presStyleCnt="0"/>
      <dgm:spPr/>
    </dgm:pt>
    <dgm:pt modelId="{FECA9E35-2502-4CDC-9327-5FD1F8D143E2}" type="pres">
      <dgm:prSet presAssocID="{1C188488-F23D-4631-8D8D-D26E1125FB58}" presName="rootText" presStyleLbl="node1" presStyleIdx="1" presStyleCnt="2"/>
      <dgm:spPr/>
    </dgm:pt>
    <dgm:pt modelId="{882731AA-CD4F-4E55-9937-8B257CBE0DBB}" type="pres">
      <dgm:prSet presAssocID="{1C188488-F23D-4631-8D8D-D26E1125FB58}" presName="rootConnector" presStyleLbl="node1" presStyleIdx="1" presStyleCnt="2"/>
      <dgm:spPr/>
    </dgm:pt>
    <dgm:pt modelId="{742541AB-B2B2-469F-838C-B861D4E937C9}" type="pres">
      <dgm:prSet presAssocID="{1C188488-F23D-4631-8D8D-D26E1125FB58}" presName="childShape" presStyleCnt="0"/>
      <dgm:spPr/>
    </dgm:pt>
    <dgm:pt modelId="{0E7FCA43-1262-458E-8413-AA3ED45616C5}" type="pres">
      <dgm:prSet presAssocID="{D39C44FB-A51B-4578-B0D0-143F4D271714}" presName="Name13" presStyleLbl="parChTrans1D2" presStyleIdx="1" presStyleCnt="2"/>
      <dgm:spPr/>
    </dgm:pt>
    <dgm:pt modelId="{D6AC342B-0A24-483B-8A09-5D9E807E2894}" type="pres">
      <dgm:prSet presAssocID="{79BE17D9-41D9-4102-A6A9-921795AC03DF}" presName="childText" presStyleLbl="bgAcc1" presStyleIdx="1" presStyleCnt="2">
        <dgm:presLayoutVars>
          <dgm:bulletEnabled val="1"/>
        </dgm:presLayoutVars>
      </dgm:prSet>
      <dgm:spPr/>
    </dgm:pt>
  </dgm:ptLst>
  <dgm:cxnLst>
    <dgm:cxn modelId="{365D2100-71D0-49D9-9027-276A3E3961C6}" type="presOf" srcId="{1C188488-F23D-4631-8D8D-D26E1125FB58}" destId="{882731AA-CD4F-4E55-9937-8B257CBE0DBB}" srcOrd="1" destOrd="0" presId="urn:microsoft.com/office/officeart/2005/8/layout/hierarchy3"/>
    <dgm:cxn modelId="{479DDD03-11AD-44CE-9F53-D1F71262B32C}" srcId="{79BE17D9-41D9-4102-A6A9-921795AC03DF}" destId="{1E008A71-06B4-47B7-A237-275D87BC1B2E}" srcOrd="2" destOrd="0" parTransId="{E508DBD4-3320-4117-B823-BFA88A535586}" sibTransId="{A1C8E8A8-B095-489B-8D9D-FFE88EBD2B38}"/>
    <dgm:cxn modelId="{633C0F09-478F-4A44-B156-980998433145}" srcId="{1EB94AAB-D7D8-4D9A-96F7-1F57C64B9549}" destId="{254EBBDC-9E23-4401-A114-60B6CEC17D37}" srcOrd="0" destOrd="0" parTransId="{8CC9CE2F-8D8D-44CA-9C35-988EDF3DE8DE}" sibTransId="{59D78E7F-EFC0-4016-B5AE-BFDBD69BDD8B}"/>
    <dgm:cxn modelId="{CBBB910F-32D2-4366-9213-78878DD1AAD7}" srcId="{D4584547-DF04-44C7-AAAE-C4CE50D4B814}" destId="{1EB94AAB-D7D8-4D9A-96F7-1F57C64B9549}" srcOrd="0" destOrd="0" parTransId="{DD54FAB6-F3A6-4ADF-94FD-B85C9E81B259}" sibTransId="{AFA47899-5D8E-4E45-95DB-922B2E8B3031}"/>
    <dgm:cxn modelId="{A9977814-B6E1-40C5-B7A4-CD0CDAA29DCA}" type="presOf" srcId="{1C188488-F23D-4631-8D8D-D26E1125FB58}" destId="{FECA9E35-2502-4CDC-9327-5FD1F8D143E2}" srcOrd="0" destOrd="0" presId="urn:microsoft.com/office/officeart/2005/8/layout/hierarchy3"/>
    <dgm:cxn modelId="{2DA2C325-209B-411C-B5F2-9C35EA29A541}" type="presOf" srcId="{D4584547-DF04-44C7-AAAE-C4CE50D4B814}" destId="{6CE500AB-2B9C-4CE1-A453-62A66077C822}" srcOrd="1" destOrd="0" presId="urn:microsoft.com/office/officeart/2005/8/layout/hierarchy3"/>
    <dgm:cxn modelId="{1DDBC42C-4A39-4C44-83DD-9BFEB4F649D8}" srcId="{79BE17D9-41D9-4102-A6A9-921795AC03DF}" destId="{D6DEB40F-D5B8-4D42-B3CC-BBC6483752D7}" srcOrd="1" destOrd="0" parTransId="{6615B2B6-403F-4DA7-8DA2-1591C26825E4}" sibTransId="{9A692AC4-F5A8-4369-A519-943769BB5F40}"/>
    <dgm:cxn modelId="{FC0E5B38-8D55-4E80-B99C-7244C2BD4C00}" type="presOf" srcId="{254EBBDC-9E23-4401-A114-60B6CEC17D37}" destId="{D0959526-A25D-4B2F-899D-43A556C92DA7}" srcOrd="0" destOrd="1" presId="urn:microsoft.com/office/officeart/2005/8/layout/hierarchy3"/>
    <dgm:cxn modelId="{29377166-E074-4FB0-AC2D-FF3BC0E403E0}" type="presOf" srcId="{65D85C91-933B-4AD8-B182-999256CB5805}" destId="{D6AC342B-0A24-483B-8A09-5D9E807E2894}" srcOrd="0" destOrd="1" presId="urn:microsoft.com/office/officeart/2005/8/layout/hierarchy3"/>
    <dgm:cxn modelId="{22273567-531F-4ED8-906A-2313900B2DB4}" type="presOf" srcId="{D6DEB40F-D5B8-4D42-B3CC-BBC6483752D7}" destId="{D6AC342B-0A24-483B-8A09-5D9E807E2894}" srcOrd="0" destOrd="2" presId="urn:microsoft.com/office/officeart/2005/8/layout/hierarchy3"/>
    <dgm:cxn modelId="{A3A2EF49-6A22-46D5-AE85-D53CA360609C}" srcId="{79BE17D9-41D9-4102-A6A9-921795AC03DF}" destId="{65D85C91-933B-4AD8-B182-999256CB5805}" srcOrd="0" destOrd="0" parTransId="{3DCE0FB5-BA6F-4306-8E36-952E3C32B59E}" sibTransId="{BD3C37DA-C2F6-4825-8E74-626E9AB3295C}"/>
    <dgm:cxn modelId="{4988E36E-F62A-4CF3-A09E-26E2B874ACCB}" type="presOf" srcId="{79BE17D9-41D9-4102-A6A9-921795AC03DF}" destId="{D6AC342B-0A24-483B-8A09-5D9E807E2894}" srcOrd="0" destOrd="0" presId="urn:microsoft.com/office/officeart/2005/8/layout/hierarchy3"/>
    <dgm:cxn modelId="{5E038153-70D2-4218-ABBF-1EA4B0749D97}" srcId="{1C188488-F23D-4631-8D8D-D26E1125FB58}" destId="{79BE17D9-41D9-4102-A6A9-921795AC03DF}" srcOrd="0" destOrd="0" parTransId="{D39C44FB-A51B-4578-B0D0-143F4D271714}" sibTransId="{DF448DE2-4535-4B99-8310-1AF8FDEF31F8}"/>
    <dgm:cxn modelId="{3AFD0659-3566-42F0-AAE6-1328FB3DB27D}" type="presOf" srcId="{D4584547-DF04-44C7-AAAE-C4CE50D4B814}" destId="{4FC92ADB-DD50-4B86-8B00-1D2CDD88E8F7}" srcOrd="0" destOrd="0" presId="urn:microsoft.com/office/officeart/2005/8/layout/hierarchy3"/>
    <dgm:cxn modelId="{4B885390-CA2D-46C3-BDB6-E15513787A32}" srcId="{FEA70635-916B-468F-9F51-60879640E80C}" destId="{1C188488-F23D-4631-8D8D-D26E1125FB58}" srcOrd="1" destOrd="0" parTransId="{C0D2C3CF-4F86-43D9-BDDB-19B13362A76D}" sibTransId="{F59FEECF-E8D8-4683-AD4E-B1AF8F7950B2}"/>
    <dgm:cxn modelId="{6967D69D-F326-4FE7-9473-2C35AA6F1F74}" srcId="{1EB94AAB-D7D8-4D9A-96F7-1F57C64B9549}" destId="{B64920E3-1138-49CD-B249-1BCEBA77076E}" srcOrd="1" destOrd="0" parTransId="{90D2FCC3-C1E5-4651-8A24-9C87A6A59F0F}" sibTransId="{CEB555FA-476B-4F2E-8C5D-5EF86D3FDCEA}"/>
    <dgm:cxn modelId="{E6D9CEB6-F726-4B01-8E74-6437EBF3AA5F}" type="presOf" srcId="{D39C44FB-A51B-4578-B0D0-143F4D271714}" destId="{0E7FCA43-1262-458E-8413-AA3ED45616C5}" srcOrd="0" destOrd="0" presId="urn:microsoft.com/office/officeart/2005/8/layout/hierarchy3"/>
    <dgm:cxn modelId="{7F9C2EBB-CFDE-4D1F-B3FF-97EDF17321C2}" srcId="{FEA70635-916B-468F-9F51-60879640E80C}" destId="{D4584547-DF04-44C7-AAAE-C4CE50D4B814}" srcOrd="0" destOrd="0" parTransId="{FA536381-175E-4C90-9BC6-8028BE70AFD7}" sibTransId="{8A04A2FB-F427-4EA5-8340-2EC6F02CC592}"/>
    <dgm:cxn modelId="{EDB249C4-9332-4F9F-8A76-3FCB752F2146}" type="presOf" srcId="{1EB94AAB-D7D8-4D9A-96F7-1F57C64B9549}" destId="{D0959526-A25D-4B2F-899D-43A556C92DA7}" srcOrd="0" destOrd="0" presId="urn:microsoft.com/office/officeart/2005/8/layout/hierarchy3"/>
    <dgm:cxn modelId="{61F559CC-71F6-4011-A233-EBC8AE9AB0C7}" type="presOf" srcId="{9F81DF79-29C1-470B-AB1D-2E0E215A5E80}" destId="{D0959526-A25D-4B2F-899D-43A556C92DA7}" srcOrd="0" destOrd="3" presId="urn:microsoft.com/office/officeart/2005/8/layout/hierarchy3"/>
    <dgm:cxn modelId="{DE3D51CD-DAFA-4663-931D-8C6BD12BC968}" type="presOf" srcId="{B64920E3-1138-49CD-B249-1BCEBA77076E}" destId="{D0959526-A25D-4B2F-899D-43A556C92DA7}" srcOrd="0" destOrd="2" presId="urn:microsoft.com/office/officeart/2005/8/layout/hierarchy3"/>
    <dgm:cxn modelId="{84B741E1-BAF1-492A-A64B-DCE50FDD6E28}" type="presOf" srcId="{DD54FAB6-F3A6-4ADF-94FD-B85C9E81B259}" destId="{BED7049A-B655-4BA2-9173-BBB113A687FF}" srcOrd="0" destOrd="0" presId="urn:microsoft.com/office/officeart/2005/8/layout/hierarchy3"/>
    <dgm:cxn modelId="{030EEEE5-2226-47F8-833A-E3692C114E26}" srcId="{1EB94AAB-D7D8-4D9A-96F7-1F57C64B9549}" destId="{9F81DF79-29C1-470B-AB1D-2E0E215A5E80}" srcOrd="2" destOrd="0" parTransId="{AD347B93-1C6E-47FB-B0E1-9693E560F849}" sibTransId="{F6B0F6CA-D3AB-4689-8C38-47D861A2660D}"/>
    <dgm:cxn modelId="{47F5ADF5-B4A9-4BD3-9B76-A3D9464DB633}" type="presOf" srcId="{FEA70635-916B-468F-9F51-60879640E80C}" destId="{FA798F32-7C28-47EF-88D6-04D2876A3FD9}" srcOrd="0" destOrd="0" presId="urn:microsoft.com/office/officeart/2005/8/layout/hierarchy3"/>
    <dgm:cxn modelId="{79304AFA-FB75-4F6E-BCB3-C6B37B48FCDA}" type="presOf" srcId="{1E008A71-06B4-47B7-A237-275D87BC1B2E}" destId="{D6AC342B-0A24-483B-8A09-5D9E807E2894}" srcOrd="0" destOrd="3" presId="urn:microsoft.com/office/officeart/2005/8/layout/hierarchy3"/>
    <dgm:cxn modelId="{28A72F88-3714-4C22-B371-24811D190824}" type="presParOf" srcId="{FA798F32-7C28-47EF-88D6-04D2876A3FD9}" destId="{2FD93C85-FCEB-457F-A904-C3629485F3C4}" srcOrd="0" destOrd="0" presId="urn:microsoft.com/office/officeart/2005/8/layout/hierarchy3"/>
    <dgm:cxn modelId="{FF214572-6595-44E3-8E4D-F51A53846C09}" type="presParOf" srcId="{2FD93C85-FCEB-457F-A904-C3629485F3C4}" destId="{8C4A8344-D122-4539-BB70-E5DDDF5BB97A}" srcOrd="0" destOrd="0" presId="urn:microsoft.com/office/officeart/2005/8/layout/hierarchy3"/>
    <dgm:cxn modelId="{6595A768-E4C8-484A-BAFE-4EB6EF6D5C21}" type="presParOf" srcId="{8C4A8344-D122-4539-BB70-E5DDDF5BB97A}" destId="{4FC92ADB-DD50-4B86-8B00-1D2CDD88E8F7}" srcOrd="0" destOrd="0" presId="urn:microsoft.com/office/officeart/2005/8/layout/hierarchy3"/>
    <dgm:cxn modelId="{3E9BA9B7-E363-4C3A-8296-D1BEA3CA3854}" type="presParOf" srcId="{8C4A8344-D122-4539-BB70-E5DDDF5BB97A}" destId="{6CE500AB-2B9C-4CE1-A453-62A66077C822}" srcOrd="1" destOrd="0" presId="urn:microsoft.com/office/officeart/2005/8/layout/hierarchy3"/>
    <dgm:cxn modelId="{0E376CAC-A310-4589-AF63-433BFD585460}" type="presParOf" srcId="{2FD93C85-FCEB-457F-A904-C3629485F3C4}" destId="{FD2FFE71-5242-4B27-8A18-CCEDB7D8C66F}" srcOrd="1" destOrd="0" presId="urn:microsoft.com/office/officeart/2005/8/layout/hierarchy3"/>
    <dgm:cxn modelId="{03B3534A-0254-41FF-916C-28A176AEC3F8}" type="presParOf" srcId="{FD2FFE71-5242-4B27-8A18-CCEDB7D8C66F}" destId="{BED7049A-B655-4BA2-9173-BBB113A687FF}" srcOrd="0" destOrd="0" presId="urn:microsoft.com/office/officeart/2005/8/layout/hierarchy3"/>
    <dgm:cxn modelId="{29DDC3A1-7817-4990-BE0A-3225FBF98851}" type="presParOf" srcId="{FD2FFE71-5242-4B27-8A18-CCEDB7D8C66F}" destId="{D0959526-A25D-4B2F-899D-43A556C92DA7}" srcOrd="1" destOrd="0" presId="urn:microsoft.com/office/officeart/2005/8/layout/hierarchy3"/>
    <dgm:cxn modelId="{A599C24D-BBAB-4F8A-B920-FA476369876E}" type="presParOf" srcId="{FA798F32-7C28-47EF-88D6-04D2876A3FD9}" destId="{0F4B8546-72FE-4F8A-94A3-6C8FC95F8A4F}" srcOrd="1" destOrd="0" presId="urn:microsoft.com/office/officeart/2005/8/layout/hierarchy3"/>
    <dgm:cxn modelId="{61EDF7E1-3EB5-4DD6-9D99-897C75E32AEC}" type="presParOf" srcId="{0F4B8546-72FE-4F8A-94A3-6C8FC95F8A4F}" destId="{FB7897CB-434C-40CB-A994-3109B1D04EAA}" srcOrd="0" destOrd="0" presId="urn:microsoft.com/office/officeart/2005/8/layout/hierarchy3"/>
    <dgm:cxn modelId="{BE7C70C6-55AB-441C-A195-7500B89BE836}" type="presParOf" srcId="{FB7897CB-434C-40CB-A994-3109B1D04EAA}" destId="{FECA9E35-2502-4CDC-9327-5FD1F8D143E2}" srcOrd="0" destOrd="0" presId="urn:microsoft.com/office/officeart/2005/8/layout/hierarchy3"/>
    <dgm:cxn modelId="{4188F6D5-58A1-4392-BFE7-7BE8EC9B6C02}" type="presParOf" srcId="{FB7897CB-434C-40CB-A994-3109B1D04EAA}" destId="{882731AA-CD4F-4E55-9937-8B257CBE0DBB}" srcOrd="1" destOrd="0" presId="urn:microsoft.com/office/officeart/2005/8/layout/hierarchy3"/>
    <dgm:cxn modelId="{491C077E-E81D-4D15-8B3A-3976BEB31FA1}" type="presParOf" srcId="{0F4B8546-72FE-4F8A-94A3-6C8FC95F8A4F}" destId="{742541AB-B2B2-469F-838C-B861D4E937C9}" srcOrd="1" destOrd="0" presId="urn:microsoft.com/office/officeart/2005/8/layout/hierarchy3"/>
    <dgm:cxn modelId="{991616FB-4601-4A81-9093-2EC9617D9F6F}" type="presParOf" srcId="{742541AB-B2B2-469F-838C-B861D4E937C9}" destId="{0E7FCA43-1262-458E-8413-AA3ED45616C5}" srcOrd="0" destOrd="0" presId="urn:microsoft.com/office/officeart/2005/8/layout/hierarchy3"/>
    <dgm:cxn modelId="{4A0D2573-743F-47B9-B76E-89C7D1F18FE6}" type="presParOf" srcId="{742541AB-B2B2-469F-838C-B861D4E937C9}" destId="{D6AC342B-0A24-483B-8A09-5D9E807E2894}"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92ADB-DD50-4B86-8B00-1D2CDD88E8F7}">
      <dsp:nvSpPr>
        <dsp:cNvPr id="0" name=""/>
        <dsp:cNvSpPr/>
      </dsp:nvSpPr>
      <dsp:spPr>
        <a:xfrm>
          <a:off x="992" y="677829"/>
          <a:ext cx="3611562" cy="180578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US" sz="6500" kern="1200" dirty="0"/>
            <a:t>Notebook</a:t>
          </a:r>
        </a:p>
      </dsp:txBody>
      <dsp:txXfrm>
        <a:off x="53882" y="730719"/>
        <a:ext cx="3505782" cy="1700001"/>
      </dsp:txXfrm>
    </dsp:sp>
    <dsp:sp modelId="{BED7049A-B655-4BA2-9173-BBB113A687FF}">
      <dsp:nvSpPr>
        <dsp:cNvPr id="0" name=""/>
        <dsp:cNvSpPr/>
      </dsp:nvSpPr>
      <dsp:spPr>
        <a:xfrm>
          <a:off x="362148" y="2483610"/>
          <a:ext cx="361156" cy="1354335"/>
        </a:xfrm>
        <a:custGeom>
          <a:avLst/>
          <a:gdLst/>
          <a:ahLst/>
          <a:cxnLst/>
          <a:rect l="0" t="0" r="0" b="0"/>
          <a:pathLst>
            <a:path>
              <a:moveTo>
                <a:pt x="0" y="0"/>
              </a:moveTo>
              <a:lnTo>
                <a:pt x="0" y="1354335"/>
              </a:lnTo>
              <a:lnTo>
                <a:pt x="361156" y="135433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959526-A25D-4B2F-899D-43A556C92DA7}">
      <dsp:nvSpPr>
        <dsp:cNvPr id="0" name=""/>
        <dsp:cNvSpPr/>
      </dsp:nvSpPr>
      <dsp:spPr>
        <a:xfrm>
          <a:off x="723304" y="2935056"/>
          <a:ext cx="2889249" cy="180578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t" anchorCtr="0">
          <a:noAutofit/>
        </a:bodyPr>
        <a:lstStyle/>
        <a:p>
          <a:pPr marL="0" lvl="0" indent="0" algn="l" defTabSz="1422400">
            <a:lnSpc>
              <a:spcPct val="90000"/>
            </a:lnSpc>
            <a:spcBef>
              <a:spcPct val="0"/>
            </a:spcBef>
            <a:spcAft>
              <a:spcPct val="35000"/>
            </a:spcAft>
            <a:buNone/>
          </a:pPr>
          <a:r>
            <a:rPr lang="en-US" sz="3200" kern="1200" dirty="0"/>
            <a:t>Sources</a:t>
          </a:r>
        </a:p>
        <a:p>
          <a:pPr marL="228600" lvl="1" indent="-228600" algn="l" defTabSz="1111250">
            <a:lnSpc>
              <a:spcPct val="90000"/>
            </a:lnSpc>
            <a:spcBef>
              <a:spcPct val="0"/>
            </a:spcBef>
            <a:spcAft>
              <a:spcPct val="15000"/>
            </a:spcAft>
            <a:buChar char="•"/>
          </a:pPr>
          <a:r>
            <a:rPr lang="en-US" sz="2500" kern="1200" dirty="0"/>
            <a:t>Source Guides</a:t>
          </a:r>
        </a:p>
        <a:p>
          <a:pPr marL="228600" lvl="1" indent="-228600" algn="l" defTabSz="1111250">
            <a:lnSpc>
              <a:spcPct val="90000"/>
            </a:lnSpc>
            <a:spcBef>
              <a:spcPct val="0"/>
            </a:spcBef>
            <a:spcAft>
              <a:spcPct val="15000"/>
            </a:spcAft>
            <a:buChar char="•"/>
          </a:pPr>
          <a:r>
            <a:rPr lang="en-US" sz="2500" kern="1200" dirty="0"/>
            <a:t>Notes</a:t>
          </a:r>
        </a:p>
        <a:p>
          <a:pPr marL="228600" lvl="1" indent="-228600" algn="l" defTabSz="1111250">
            <a:lnSpc>
              <a:spcPct val="90000"/>
            </a:lnSpc>
            <a:spcBef>
              <a:spcPct val="0"/>
            </a:spcBef>
            <a:spcAft>
              <a:spcPct val="15000"/>
            </a:spcAft>
            <a:buChar char="•"/>
          </a:pPr>
          <a:r>
            <a:rPr lang="en-US" sz="2500" kern="1200" dirty="0"/>
            <a:t>Citations</a:t>
          </a:r>
        </a:p>
      </dsp:txBody>
      <dsp:txXfrm>
        <a:off x="776194" y="2987946"/>
        <a:ext cx="2783469" cy="1700001"/>
      </dsp:txXfrm>
    </dsp:sp>
    <dsp:sp modelId="{FECA9E35-2502-4CDC-9327-5FD1F8D143E2}">
      <dsp:nvSpPr>
        <dsp:cNvPr id="0" name=""/>
        <dsp:cNvSpPr/>
      </dsp:nvSpPr>
      <dsp:spPr>
        <a:xfrm>
          <a:off x="4515445" y="677829"/>
          <a:ext cx="3611562" cy="180578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US" sz="6500" kern="1200" dirty="0"/>
            <a:t>Notebook</a:t>
          </a:r>
        </a:p>
      </dsp:txBody>
      <dsp:txXfrm>
        <a:off x="4568335" y="730719"/>
        <a:ext cx="3505782" cy="1700001"/>
      </dsp:txXfrm>
    </dsp:sp>
    <dsp:sp modelId="{0E7FCA43-1262-458E-8413-AA3ED45616C5}">
      <dsp:nvSpPr>
        <dsp:cNvPr id="0" name=""/>
        <dsp:cNvSpPr/>
      </dsp:nvSpPr>
      <dsp:spPr>
        <a:xfrm>
          <a:off x="4876601" y="2483610"/>
          <a:ext cx="361156" cy="1354335"/>
        </a:xfrm>
        <a:custGeom>
          <a:avLst/>
          <a:gdLst/>
          <a:ahLst/>
          <a:cxnLst/>
          <a:rect l="0" t="0" r="0" b="0"/>
          <a:pathLst>
            <a:path>
              <a:moveTo>
                <a:pt x="0" y="0"/>
              </a:moveTo>
              <a:lnTo>
                <a:pt x="0" y="1354335"/>
              </a:lnTo>
              <a:lnTo>
                <a:pt x="361156" y="135433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AC342B-0A24-483B-8A09-5D9E807E2894}">
      <dsp:nvSpPr>
        <dsp:cNvPr id="0" name=""/>
        <dsp:cNvSpPr/>
      </dsp:nvSpPr>
      <dsp:spPr>
        <a:xfrm>
          <a:off x="5237757" y="2935056"/>
          <a:ext cx="2889249" cy="180578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t" anchorCtr="0">
          <a:noAutofit/>
        </a:bodyPr>
        <a:lstStyle/>
        <a:p>
          <a:pPr marL="0" lvl="0" indent="0" algn="l" defTabSz="1422400">
            <a:lnSpc>
              <a:spcPct val="90000"/>
            </a:lnSpc>
            <a:spcBef>
              <a:spcPct val="0"/>
            </a:spcBef>
            <a:spcAft>
              <a:spcPct val="35000"/>
            </a:spcAft>
            <a:buNone/>
          </a:pPr>
          <a:r>
            <a:rPr lang="en-US" sz="3200" kern="1200" dirty="0"/>
            <a:t>Sources</a:t>
          </a:r>
        </a:p>
        <a:p>
          <a:pPr marL="228600" lvl="1" indent="-228600" algn="l" defTabSz="1111250">
            <a:lnSpc>
              <a:spcPct val="90000"/>
            </a:lnSpc>
            <a:spcBef>
              <a:spcPct val="0"/>
            </a:spcBef>
            <a:spcAft>
              <a:spcPct val="15000"/>
            </a:spcAft>
            <a:buChar char="•"/>
          </a:pPr>
          <a:r>
            <a:rPr lang="en-US" sz="2500" kern="1200" dirty="0"/>
            <a:t>Source Guides</a:t>
          </a:r>
        </a:p>
        <a:p>
          <a:pPr marL="228600" lvl="1" indent="-228600" algn="l" defTabSz="1111250">
            <a:lnSpc>
              <a:spcPct val="90000"/>
            </a:lnSpc>
            <a:spcBef>
              <a:spcPct val="0"/>
            </a:spcBef>
            <a:spcAft>
              <a:spcPct val="15000"/>
            </a:spcAft>
            <a:buChar char="•"/>
          </a:pPr>
          <a:r>
            <a:rPr lang="en-US" sz="2500" kern="1200" dirty="0"/>
            <a:t>Notes</a:t>
          </a:r>
        </a:p>
        <a:p>
          <a:pPr marL="228600" lvl="1" indent="-228600" algn="l" defTabSz="1111250">
            <a:lnSpc>
              <a:spcPct val="90000"/>
            </a:lnSpc>
            <a:spcBef>
              <a:spcPct val="0"/>
            </a:spcBef>
            <a:spcAft>
              <a:spcPct val="15000"/>
            </a:spcAft>
            <a:buChar char="•"/>
          </a:pPr>
          <a:r>
            <a:rPr lang="en-US" sz="2500" kern="1200" dirty="0"/>
            <a:t>Citations</a:t>
          </a:r>
        </a:p>
      </dsp:txBody>
      <dsp:txXfrm>
        <a:off x="5290647" y="2987946"/>
        <a:ext cx="2783469" cy="17000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4/6/2024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https://notebooklm.google/</a:t>
            </a:r>
          </a:p>
          <a:p>
            <a:r>
              <a:rPr lang="en-US" dirty="0"/>
              <a:t>https://notebooklm.google.com/</a:t>
            </a:r>
          </a:p>
        </p:txBody>
      </p:sp>
      <p:sp>
        <p:nvSpPr>
          <p:cNvPr id="4" name="Slide Number Placeholder 3"/>
          <p:cNvSpPr>
            <a:spLocks noGrp="1"/>
          </p:cNvSpPr>
          <p:nvPr>
            <p:ph type="sldNum" sz="quarter" idx="5"/>
          </p:nvPr>
        </p:nvSpPr>
        <p:spPr/>
        <p:txBody>
          <a:bodyPr/>
          <a:lstStyle/>
          <a:p>
            <a:fld id="{87B3A593-3E8F-4379-9F73-F236B8A380CB}" type="slidenum">
              <a:rPr lang="en-US" smtClean="0"/>
              <a:t>5</a:t>
            </a:fld>
            <a:endParaRPr lang="en-US"/>
          </a:p>
        </p:txBody>
      </p:sp>
    </p:spTree>
    <p:extLst>
      <p:ext uri="{BB962C8B-B14F-4D97-AF65-F5344CB8AC3E}">
        <p14:creationId xmlns:p14="http://schemas.microsoft.com/office/powerpoint/2010/main" val="426963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16</a:t>
            </a:fld>
            <a:endParaRPr lang="en-US"/>
          </a:p>
        </p:txBody>
      </p:sp>
    </p:spTree>
    <p:extLst>
      <p:ext uri="{BB962C8B-B14F-4D97-AF65-F5344CB8AC3E}">
        <p14:creationId xmlns:p14="http://schemas.microsoft.com/office/powerpoint/2010/main" val="3571716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28</a:t>
            </a:fld>
            <a:endParaRPr lang="en-US"/>
          </a:p>
        </p:txBody>
      </p:sp>
    </p:spTree>
    <p:extLst>
      <p:ext uri="{BB962C8B-B14F-4D97-AF65-F5344CB8AC3E}">
        <p14:creationId xmlns:p14="http://schemas.microsoft.com/office/powerpoint/2010/main" val="21794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CDAC3D-8E77-8321-D0DB-97C341D8979E}"/>
              </a:ext>
            </a:extLst>
          </p:cNvPr>
          <p:cNvPicPr>
            <a:picLocks noChangeAspect="1"/>
          </p:cNvPicPr>
          <p:nvPr/>
        </p:nvPicPr>
        <p:blipFill>
          <a:blip r:embed="rId3"/>
          <a:stretch>
            <a:fillRect/>
          </a:stretch>
        </p:blipFill>
        <p:spPr>
          <a:xfrm>
            <a:off x="4631993"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526227" y="1670137"/>
            <a:ext cx="8791575" cy="2953523"/>
          </a:xfrm>
        </p:spPr>
        <p:txBody>
          <a:bodyPr>
            <a:normAutofit/>
          </a:bodyPr>
          <a:lstStyle/>
          <a:p>
            <a:r>
              <a:rPr lang="en-US" dirty="0"/>
              <a:t>How to</a:t>
            </a:r>
            <a:br>
              <a:rPr lang="en-US" dirty="0"/>
            </a:br>
            <a:r>
              <a:rPr lang="en-US" dirty="0"/>
              <a:t>really use</a:t>
            </a:r>
            <a:br>
              <a:rPr lang="en-US" dirty="0"/>
            </a:br>
            <a:r>
              <a:rPr lang="en-US" dirty="0"/>
              <a:t>Google</a:t>
            </a:r>
            <a:br>
              <a:rPr lang="en-US" dirty="0"/>
            </a:br>
            <a:r>
              <a:rPr lang="en-US" dirty="0"/>
              <a:t>Notebooklm</a:t>
            </a:r>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212422" y="5554494"/>
            <a:ext cx="1303506" cy="1303506"/>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0DF6-DB9D-E4FB-25FB-006089D47E93}"/>
              </a:ext>
            </a:extLst>
          </p:cNvPr>
          <p:cNvSpPr>
            <a:spLocks noGrp="1"/>
          </p:cNvSpPr>
          <p:nvPr>
            <p:ph type="title"/>
          </p:nvPr>
        </p:nvSpPr>
        <p:spPr>
          <a:xfrm>
            <a:off x="372926" y="2393005"/>
            <a:ext cx="9906000" cy="1236933"/>
          </a:xfrm>
        </p:spPr>
        <p:txBody>
          <a:bodyPr/>
          <a:lstStyle/>
          <a:p>
            <a:r>
              <a:rPr lang="en-US" dirty="0"/>
              <a:t>notebooks</a:t>
            </a:r>
          </a:p>
        </p:txBody>
      </p:sp>
      <p:pic>
        <p:nvPicPr>
          <p:cNvPr id="5" name="Picture 4">
            <a:extLst>
              <a:ext uri="{FF2B5EF4-FFF2-40B4-BE49-F238E27FC236}">
                <a16:creationId xmlns:a16="http://schemas.microsoft.com/office/drawing/2014/main" id="{F88AB346-0CBF-27A3-D45C-E7D49D1D9016}"/>
              </a:ext>
            </a:extLst>
          </p:cNvPr>
          <p:cNvPicPr>
            <a:picLocks noChangeAspect="1"/>
          </p:cNvPicPr>
          <p:nvPr/>
        </p:nvPicPr>
        <p:blipFill>
          <a:blip r:embed="rId2"/>
          <a:stretch>
            <a:fillRect/>
          </a:stretch>
        </p:blipFill>
        <p:spPr>
          <a:xfrm>
            <a:off x="3416034" y="0"/>
            <a:ext cx="6858000" cy="6858000"/>
          </a:xfrm>
          <a:prstGeom prst="rect">
            <a:avLst/>
          </a:prstGeom>
        </p:spPr>
      </p:pic>
    </p:spTree>
    <p:extLst>
      <p:ext uri="{BB962C8B-B14F-4D97-AF65-F5344CB8AC3E}">
        <p14:creationId xmlns:p14="http://schemas.microsoft.com/office/powerpoint/2010/main" val="929535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4AAA-FEBF-FF4A-9900-C6BA1468D4A2}"/>
              </a:ext>
            </a:extLst>
          </p:cNvPr>
          <p:cNvSpPr>
            <a:spLocks noGrp="1"/>
          </p:cNvSpPr>
          <p:nvPr>
            <p:ph type="title"/>
          </p:nvPr>
        </p:nvSpPr>
        <p:spPr/>
        <p:txBody>
          <a:bodyPr/>
          <a:lstStyle/>
          <a:p>
            <a:r>
              <a:rPr lang="en-US" dirty="0"/>
              <a:t>Notebooks</a:t>
            </a:r>
          </a:p>
        </p:txBody>
      </p:sp>
      <p:sp>
        <p:nvSpPr>
          <p:cNvPr id="3" name="Content Placeholder 2">
            <a:extLst>
              <a:ext uri="{FF2B5EF4-FFF2-40B4-BE49-F238E27FC236}">
                <a16:creationId xmlns:a16="http://schemas.microsoft.com/office/drawing/2014/main" id="{B930CA40-319F-3233-0A92-0C301B574507}"/>
              </a:ext>
            </a:extLst>
          </p:cNvPr>
          <p:cNvSpPr>
            <a:spLocks noGrp="1"/>
          </p:cNvSpPr>
          <p:nvPr>
            <p:ph idx="1"/>
          </p:nvPr>
        </p:nvSpPr>
        <p:spPr>
          <a:xfrm>
            <a:off x="1141412" y="1840928"/>
            <a:ext cx="9905999" cy="3541714"/>
          </a:xfrm>
        </p:spPr>
        <p:txBody>
          <a:bodyPr>
            <a:normAutofit/>
          </a:bodyPr>
          <a:lstStyle/>
          <a:p>
            <a:pPr marL="0" indent="0">
              <a:buNone/>
            </a:pPr>
            <a:r>
              <a:rPr lang="en-US" dirty="0"/>
              <a:t>A notebook is a tool that allows users to read, take notes, ask questions, and organize ideas with the assistance of Google AI.</a:t>
            </a:r>
          </a:p>
          <a:p>
            <a:r>
              <a:rPr lang="en-US" dirty="0"/>
              <a:t>Maximum 20 sources allowed</a:t>
            </a:r>
          </a:p>
          <a:p>
            <a:r>
              <a:rPr lang="en-US" dirty="0"/>
              <a:t>Maximum1,000 notes allowed</a:t>
            </a:r>
          </a:p>
        </p:txBody>
      </p:sp>
    </p:spTree>
    <p:extLst>
      <p:ext uri="{BB962C8B-B14F-4D97-AF65-F5344CB8AC3E}">
        <p14:creationId xmlns:p14="http://schemas.microsoft.com/office/powerpoint/2010/main" val="83820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5C09-8EBA-2F8A-7E83-E66EFA827B2B}"/>
              </a:ext>
            </a:extLst>
          </p:cNvPr>
          <p:cNvSpPr>
            <a:spLocks noGrp="1"/>
          </p:cNvSpPr>
          <p:nvPr>
            <p:ph type="title"/>
          </p:nvPr>
        </p:nvSpPr>
        <p:spPr/>
        <p:txBody>
          <a:bodyPr/>
          <a:lstStyle/>
          <a:p>
            <a:r>
              <a:rPr lang="en-US" dirty="0"/>
              <a:t>Sharing Notebooks</a:t>
            </a:r>
          </a:p>
        </p:txBody>
      </p:sp>
      <p:sp>
        <p:nvSpPr>
          <p:cNvPr id="3" name="Content Placeholder 2">
            <a:extLst>
              <a:ext uri="{FF2B5EF4-FFF2-40B4-BE49-F238E27FC236}">
                <a16:creationId xmlns:a16="http://schemas.microsoft.com/office/drawing/2014/main" id="{C9F36CE9-968A-0DE8-B6F7-241637F76447}"/>
              </a:ext>
            </a:extLst>
          </p:cNvPr>
          <p:cNvSpPr>
            <a:spLocks noGrp="1"/>
          </p:cNvSpPr>
          <p:nvPr>
            <p:ph idx="1"/>
          </p:nvPr>
        </p:nvSpPr>
        <p:spPr/>
        <p:txBody>
          <a:bodyPr>
            <a:normAutofit/>
          </a:bodyPr>
          <a:lstStyle/>
          <a:p>
            <a:r>
              <a:rPr lang="en-US" dirty="0"/>
              <a:t>You can share notebooks by opening a notebook and clicking the “Share” icon in the top-right corner of the screen. You can grant either Viewer or Editor access to another user by adding their email address.</a:t>
            </a:r>
          </a:p>
          <a:p>
            <a:r>
              <a:rPr lang="en-US" dirty="0"/>
              <a:t>A viewer will have read-only access to all the source documents and notes you shared with them in the shared notebook</a:t>
            </a:r>
          </a:p>
          <a:p>
            <a:r>
              <a:rPr lang="en-US" dirty="0"/>
              <a:t>An editor will be able to view, add, or remove sources and notes in your shared notebook as well as share it further with other users</a:t>
            </a:r>
          </a:p>
        </p:txBody>
      </p:sp>
    </p:spTree>
    <p:extLst>
      <p:ext uri="{BB962C8B-B14F-4D97-AF65-F5344CB8AC3E}">
        <p14:creationId xmlns:p14="http://schemas.microsoft.com/office/powerpoint/2010/main" val="2737785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2027B-D011-ABC2-0A13-0DCF832EA761}"/>
              </a:ext>
            </a:extLst>
          </p:cNvPr>
          <p:cNvSpPr>
            <a:spLocks noGrp="1"/>
          </p:cNvSpPr>
          <p:nvPr>
            <p:ph type="title"/>
          </p:nvPr>
        </p:nvSpPr>
        <p:spPr/>
        <p:txBody>
          <a:bodyPr/>
          <a:lstStyle/>
          <a:p>
            <a:r>
              <a:rPr lang="en-US" dirty="0"/>
              <a:t>Serious Sharing Limitations</a:t>
            </a:r>
          </a:p>
        </p:txBody>
      </p:sp>
      <p:sp>
        <p:nvSpPr>
          <p:cNvPr id="3" name="Content Placeholder 2">
            <a:extLst>
              <a:ext uri="{FF2B5EF4-FFF2-40B4-BE49-F238E27FC236}">
                <a16:creationId xmlns:a16="http://schemas.microsoft.com/office/drawing/2014/main" id="{C3EEE2B0-41F6-0584-0F53-1FF93F3F9C8A}"/>
              </a:ext>
            </a:extLst>
          </p:cNvPr>
          <p:cNvSpPr>
            <a:spLocks noGrp="1"/>
          </p:cNvSpPr>
          <p:nvPr>
            <p:ph idx="1"/>
          </p:nvPr>
        </p:nvSpPr>
        <p:spPr>
          <a:xfrm>
            <a:off x="1141412" y="1802011"/>
            <a:ext cx="9905999" cy="4336139"/>
          </a:xfrm>
        </p:spPr>
        <p:txBody>
          <a:bodyPr>
            <a:normAutofit/>
          </a:bodyPr>
          <a:lstStyle/>
          <a:p>
            <a:pPr marL="0" indent="0">
              <a:buNone/>
            </a:pPr>
            <a:r>
              <a:rPr lang="en-US" dirty="0"/>
              <a:t>Personal </a:t>
            </a:r>
            <a:r>
              <a:rPr lang="en-US" dirty="0" err="1"/>
              <a:t>gmail</a:t>
            </a:r>
            <a:r>
              <a:rPr lang="en-US" dirty="0"/>
              <a:t> accounts and EDU accounts can share a notebook with </a:t>
            </a:r>
            <a:r>
              <a:rPr lang="en-US" u="sng" dirty="0"/>
              <a:t>at most 50 other individual users, and cannot share with Google Groups</a:t>
            </a:r>
            <a:r>
              <a:rPr lang="en-US" dirty="0"/>
              <a:t>. </a:t>
            </a:r>
          </a:p>
          <a:p>
            <a:pPr marL="0" indent="0">
              <a:buNone/>
            </a:pPr>
            <a:endParaRPr lang="en-US" dirty="0"/>
          </a:p>
          <a:p>
            <a:pPr marL="0" indent="0">
              <a:buNone/>
            </a:pPr>
            <a:r>
              <a:rPr lang="en-US" dirty="0"/>
              <a:t>Enterprise accounts (e.g. email@mycompany.com) can share a notebook with an unlimited number of individual users and google groups.</a:t>
            </a:r>
          </a:p>
          <a:p>
            <a:pPr marL="0" indent="0">
              <a:buNone/>
            </a:pPr>
            <a:endParaRPr lang="en-US" dirty="0"/>
          </a:p>
          <a:p>
            <a:pPr marL="0" indent="0">
              <a:buNone/>
            </a:pPr>
            <a:r>
              <a:rPr lang="en-US" dirty="0"/>
              <a:t>You can only share a notebook with another user in the same domain as your account (e.g. @gmail.com, @xyz.edu).</a:t>
            </a:r>
          </a:p>
        </p:txBody>
      </p:sp>
    </p:spTree>
    <p:extLst>
      <p:ext uri="{BB962C8B-B14F-4D97-AF65-F5344CB8AC3E}">
        <p14:creationId xmlns:p14="http://schemas.microsoft.com/office/powerpoint/2010/main" val="3320620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E81F-B03E-F585-06EC-F8CA7A2403F6}"/>
              </a:ext>
            </a:extLst>
          </p:cNvPr>
          <p:cNvSpPr>
            <a:spLocks noGrp="1"/>
          </p:cNvSpPr>
          <p:nvPr>
            <p:ph type="title"/>
          </p:nvPr>
        </p:nvSpPr>
        <p:spPr/>
        <p:txBody>
          <a:bodyPr/>
          <a:lstStyle/>
          <a:p>
            <a:r>
              <a:rPr lang="en-US" dirty="0"/>
              <a:t>Using the Example Notebooks</a:t>
            </a:r>
          </a:p>
        </p:txBody>
      </p:sp>
      <p:pic>
        <p:nvPicPr>
          <p:cNvPr id="4" name="Picture 3">
            <a:extLst>
              <a:ext uri="{FF2B5EF4-FFF2-40B4-BE49-F238E27FC236}">
                <a16:creationId xmlns:a16="http://schemas.microsoft.com/office/drawing/2014/main" id="{7F1B1509-31FD-D2A8-ACE2-518E4282F6FE}"/>
              </a:ext>
            </a:extLst>
          </p:cNvPr>
          <p:cNvPicPr>
            <a:picLocks noChangeAspect="1"/>
          </p:cNvPicPr>
          <p:nvPr/>
        </p:nvPicPr>
        <p:blipFill>
          <a:blip r:embed="rId2"/>
          <a:stretch>
            <a:fillRect/>
          </a:stretch>
        </p:blipFill>
        <p:spPr>
          <a:xfrm>
            <a:off x="1218221" y="2111679"/>
            <a:ext cx="9752381" cy="2914286"/>
          </a:xfrm>
          <a:prstGeom prst="rect">
            <a:avLst/>
          </a:prstGeom>
        </p:spPr>
      </p:pic>
    </p:spTree>
    <p:extLst>
      <p:ext uri="{BB962C8B-B14F-4D97-AF65-F5344CB8AC3E}">
        <p14:creationId xmlns:p14="http://schemas.microsoft.com/office/powerpoint/2010/main" val="4135773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F4A8-5119-301F-6E07-BB287E953E8B}"/>
              </a:ext>
            </a:extLst>
          </p:cNvPr>
          <p:cNvSpPr>
            <a:spLocks noGrp="1"/>
          </p:cNvSpPr>
          <p:nvPr>
            <p:ph type="title"/>
          </p:nvPr>
        </p:nvSpPr>
        <p:spPr/>
        <p:txBody>
          <a:bodyPr/>
          <a:lstStyle/>
          <a:p>
            <a:r>
              <a:rPr lang="en-US" dirty="0"/>
              <a:t>Create Your own Notebook</a:t>
            </a:r>
          </a:p>
        </p:txBody>
      </p:sp>
      <p:pic>
        <p:nvPicPr>
          <p:cNvPr id="4" name="Picture 3">
            <a:extLst>
              <a:ext uri="{FF2B5EF4-FFF2-40B4-BE49-F238E27FC236}">
                <a16:creationId xmlns:a16="http://schemas.microsoft.com/office/drawing/2014/main" id="{5DF84E55-3770-4ABB-D9B1-D4EACC7C60AC}"/>
              </a:ext>
            </a:extLst>
          </p:cNvPr>
          <p:cNvPicPr>
            <a:picLocks noChangeAspect="1"/>
          </p:cNvPicPr>
          <p:nvPr/>
        </p:nvPicPr>
        <p:blipFill>
          <a:blip r:embed="rId2"/>
          <a:stretch>
            <a:fillRect/>
          </a:stretch>
        </p:blipFill>
        <p:spPr>
          <a:xfrm>
            <a:off x="4380842" y="2361574"/>
            <a:ext cx="2438095" cy="2971429"/>
          </a:xfrm>
          <a:prstGeom prst="rect">
            <a:avLst/>
          </a:prstGeom>
        </p:spPr>
      </p:pic>
    </p:spTree>
    <p:extLst>
      <p:ext uri="{BB962C8B-B14F-4D97-AF65-F5344CB8AC3E}">
        <p14:creationId xmlns:p14="http://schemas.microsoft.com/office/powerpoint/2010/main" val="4217870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2F737C-0CF5-AD53-50A7-E7EDA47A6244}"/>
              </a:ext>
            </a:extLst>
          </p:cNvPr>
          <p:cNvSpPr>
            <a:spLocks noGrp="1"/>
          </p:cNvSpPr>
          <p:nvPr>
            <p:ph type="title"/>
          </p:nvPr>
        </p:nvSpPr>
        <p:spPr>
          <a:xfrm>
            <a:off x="781488" y="2444986"/>
            <a:ext cx="9906000" cy="984014"/>
          </a:xfrm>
        </p:spPr>
        <p:txBody>
          <a:bodyPr>
            <a:normAutofit/>
          </a:bodyPr>
          <a:lstStyle/>
          <a:p>
            <a:r>
              <a:rPr lang="en-US" sz="4400" dirty="0"/>
              <a:t>Sources</a:t>
            </a:r>
          </a:p>
        </p:txBody>
      </p:sp>
      <p:pic>
        <p:nvPicPr>
          <p:cNvPr id="6" name="Picture 5">
            <a:extLst>
              <a:ext uri="{FF2B5EF4-FFF2-40B4-BE49-F238E27FC236}">
                <a16:creationId xmlns:a16="http://schemas.microsoft.com/office/drawing/2014/main" id="{9BC4110E-BA2B-DE25-AC06-396CEE5AB704}"/>
              </a:ext>
            </a:extLst>
          </p:cNvPr>
          <p:cNvPicPr>
            <a:picLocks noChangeAspect="1"/>
          </p:cNvPicPr>
          <p:nvPr/>
        </p:nvPicPr>
        <p:blipFill>
          <a:blip r:embed="rId3"/>
          <a:stretch>
            <a:fillRect/>
          </a:stretch>
        </p:blipFill>
        <p:spPr>
          <a:xfrm>
            <a:off x="3484122" y="0"/>
            <a:ext cx="6858000" cy="6858000"/>
          </a:xfrm>
          <a:prstGeom prst="rect">
            <a:avLst/>
          </a:prstGeom>
        </p:spPr>
      </p:pic>
    </p:spTree>
    <p:extLst>
      <p:ext uri="{BB962C8B-B14F-4D97-AF65-F5344CB8AC3E}">
        <p14:creationId xmlns:p14="http://schemas.microsoft.com/office/powerpoint/2010/main" val="3983585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7E69D4-7A3E-B2EE-164B-7139FB1E1E6D}"/>
              </a:ext>
            </a:extLst>
          </p:cNvPr>
          <p:cNvSpPr>
            <a:spLocks noGrp="1"/>
          </p:cNvSpPr>
          <p:nvPr>
            <p:ph type="title"/>
          </p:nvPr>
        </p:nvSpPr>
        <p:spPr/>
        <p:txBody>
          <a:bodyPr/>
          <a:lstStyle/>
          <a:p>
            <a:r>
              <a:rPr lang="en-US" dirty="0"/>
              <a:t>Sources</a:t>
            </a:r>
          </a:p>
        </p:txBody>
      </p:sp>
      <p:sp>
        <p:nvSpPr>
          <p:cNvPr id="5" name="Content Placeholder 4">
            <a:extLst>
              <a:ext uri="{FF2B5EF4-FFF2-40B4-BE49-F238E27FC236}">
                <a16:creationId xmlns:a16="http://schemas.microsoft.com/office/drawing/2014/main" id="{915060F2-A3E1-2794-AD5D-0D8A3C33EA2B}"/>
              </a:ext>
            </a:extLst>
          </p:cNvPr>
          <p:cNvSpPr>
            <a:spLocks noGrp="1"/>
          </p:cNvSpPr>
          <p:nvPr>
            <p:ph idx="1"/>
          </p:nvPr>
        </p:nvSpPr>
        <p:spPr>
          <a:xfrm>
            <a:off x="1141412" y="1712068"/>
            <a:ext cx="9905999" cy="4727643"/>
          </a:xfrm>
        </p:spPr>
        <p:txBody>
          <a:bodyPr>
            <a:normAutofit/>
          </a:bodyPr>
          <a:lstStyle/>
          <a:p>
            <a:pPr marL="0" indent="0">
              <a:buNone/>
            </a:pPr>
            <a:r>
              <a:rPr lang="en-US" dirty="0"/>
              <a:t>A source is a static copy of a Google doc you have access to, a PDF file, or text that is copied and pasted directly into the app. When using NotebookLM, the model will use the sources you upload to answer your questions or complete your requests.</a:t>
            </a:r>
          </a:p>
          <a:p>
            <a:pPr marL="0" indent="0">
              <a:buNone/>
            </a:pPr>
            <a:endParaRPr lang="en-US" dirty="0"/>
          </a:p>
          <a:p>
            <a:pPr marL="0" indent="0">
              <a:buNone/>
            </a:pPr>
            <a:r>
              <a:rPr lang="en-US" dirty="0"/>
              <a:t>NotebookLM can’t delete or edit your original files. When you upload a Google Doc or a local PDF file from your computer, the app makes a copy of the original file. NotebookLM doesn’t keep track of changes to the doc, including access to it, so you have to manually re-upload the file to refresh the content.</a:t>
            </a:r>
          </a:p>
        </p:txBody>
      </p:sp>
    </p:spTree>
    <p:extLst>
      <p:ext uri="{BB962C8B-B14F-4D97-AF65-F5344CB8AC3E}">
        <p14:creationId xmlns:p14="http://schemas.microsoft.com/office/powerpoint/2010/main" val="1709414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35A99-D701-0422-304B-900E37E1D717}"/>
              </a:ext>
            </a:extLst>
          </p:cNvPr>
          <p:cNvSpPr>
            <a:spLocks noGrp="1"/>
          </p:cNvSpPr>
          <p:nvPr>
            <p:ph type="title"/>
          </p:nvPr>
        </p:nvSpPr>
        <p:spPr/>
        <p:txBody>
          <a:bodyPr/>
          <a:lstStyle/>
          <a:p>
            <a:r>
              <a:rPr lang="en-US" dirty="0"/>
              <a:t>Source Guide</a:t>
            </a:r>
          </a:p>
        </p:txBody>
      </p:sp>
      <p:sp>
        <p:nvSpPr>
          <p:cNvPr id="3" name="Content Placeholder 2">
            <a:extLst>
              <a:ext uri="{FF2B5EF4-FFF2-40B4-BE49-F238E27FC236}">
                <a16:creationId xmlns:a16="http://schemas.microsoft.com/office/drawing/2014/main" id="{27089F10-7AA3-DD02-3641-7D1140F33C07}"/>
              </a:ext>
            </a:extLst>
          </p:cNvPr>
          <p:cNvSpPr>
            <a:spLocks noGrp="1"/>
          </p:cNvSpPr>
          <p:nvPr>
            <p:ph idx="1"/>
          </p:nvPr>
        </p:nvSpPr>
        <p:spPr>
          <a:xfrm>
            <a:off x="645302" y="1947928"/>
            <a:ext cx="4954588" cy="3541714"/>
          </a:xfrm>
        </p:spPr>
        <p:txBody>
          <a:bodyPr/>
          <a:lstStyle/>
          <a:p>
            <a:pPr marL="0" indent="0">
              <a:buNone/>
            </a:pPr>
            <a:r>
              <a:rPr lang="en-US" dirty="0"/>
              <a:t>When you upload a new source to NotebookLM, the app instantly creates a document guide that summarizes the document and offers key topics and questions to ask. Think of it as a research assistant that helps you better understand the source material.</a:t>
            </a:r>
          </a:p>
        </p:txBody>
      </p:sp>
      <p:pic>
        <p:nvPicPr>
          <p:cNvPr id="5" name="Picture 4">
            <a:extLst>
              <a:ext uri="{FF2B5EF4-FFF2-40B4-BE49-F238E27FC236}">
                <a16:creationId xmlns:a16="http://schemas.microsoft.com/office/drawing/2014/main" id="{72062D82-FD43-20F7-3FB9-BB4CBB67E614}"/>
              </a:ext>
            </a:extLst>
          </p:cNvPr>
          <p:cNvPicPr>
            <a:picLocks noChangeAspect="1"/>
          </p:cNvPicPr>
          <p:nvPr/>
        </p:nvPicPr>
        <p:blipFill>
          <a:blip r:embed="rId2"/>
          <a:stretch>
            <a:fillRect/>
          </a:stretch>
        </p:blipFill>
        <p:spPr>
          <a:xfrm>
            <a:off x="5725526" y="2048448"/>
            <a:ext cx="6285714" cy="3123809"/>
          </a:xfrm>
          <a:prstGeom prst="rect">
            <a:avLst/>
          </a:prstGeom>
        </p:spPr>
      </p:pic>
    </p:spTree>
    <p:extLst>
      <p:ext uri="{BB962C8B-B14F-4D97-AF65-F5344CB8AC3E}">
        <p14:creationId xmlns:p14="http://schemas.microsoft.com/office/powerpoint/2010/main" val="4194863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1D90-BFA0-93E5-995D-A6A2F0FE6035}"/>
              </a:ext>
            </a:extLst>
          </p:cNvPr>
          <p:cNvSpPr>
            <a:spLocks noGrp="1"/>
          </p:cNvSpPr>
          <p:nvPr>
            <p:ph type="title"/>
          </p:nvPr>
        </p:nvSpPr>
        <p:spPr/>
        <p:txBody>
          <a:bodyPr/>
          <a:lstStyle/>
          <a:p>
            <a:r>
              <a:rPr lang="en-US" dirty="0"/>
              <a:t>Source Limitations</a:t>
            </a:r>
          </a:p>
        </p:txBody>
      </p:sp>
      <p:sp>
        <p:nvSpPr>
          <p:cNvPr id="3" name="Content Placeholder 2">
            <a:extLst>
              <a:ext uri="{FF2B5EF4-FFF2-40B4-BE49-F238E27FC236}">
                <a16:creationId xmlns:a16="http://schemas.microsoft.com/office/drawing/2014/main" id="{02ADE010-08F2-F341-1467-2769F9D3E05C}"/>
              </a:ext>
            </a:extLst>
          </p:cNvPr>
          <p:cNvSpPr>
            <a:spLocks noGrp="1"/>
          </p:cNvSpPr>
          <p:nvPr>
            <p:ph idx="1"/>
          </p:nvPr>
        </p:nvSpPr>
        <p:spPr>
          <a:xfrm>
            <a:off x="1141412" y="1741252"/>
            <a:ext cx="9905999" cy="4941650"/>
          </a:xfrm>
        </p:spPr>
        <p:txBody>
          <a:bodyPr>
            <a:normAutofit/>
          </a:bodyPr>
          <a:lstStyle/>
          <a:p>
            <a:r>
              <a:rPr lang="en-US" dirty="0"/>
              <a:t>Source types: Google Docs, PDF files, and copy-pasted text.</a:t>
            </a:r>
          </a:p>
          <a:p>
            <a:r>
              <a:rPr lang="en-US" dirty="0"/>
              <a:t>Each source can contain up to 200,000 words</a:t>
            </a:r>
          </a:p>
          <a:p>
            <a:r>
              <a:rPr lang="en-US" dirty="0"/>
              <a:t>Avoid uploading documents with any personal or sensitive information (e.g. names, addresses, phone numbers) in them</a:t>
            </a:r>
          </a:p>
          <a:p>
            <a:r>
              <a:rPr lang="en-US" dirty="0"/>
              <a:t>Avoid uploading documents you don’t have the applicable rights to</a:t>
            </a:r>
          </a:p>
          <a:p>
            <a:r>
              <a:rPr lang="en-US" dirty="0"/>
              <a:t>NotebookLM does not currently support images, videos, audio, or complex charts or tables</a:t>
            </a:r>
          </a:p>
          <a:p>
            <a:r>
              <a:rPr lang="en-US" dirty="0"/>
              <a:t>NotebookLM does not currently support version control and revision history for sources</a:t>
            </a:r>
          </a:p>
        </p:txBody>
      </p:sp>
    </p:spTree>
    <p:extLst>
      <p:ext uri="{BB962C8B-B14F-4D97-AF65-F5344CB8AC3E}">
        <p14:creationId xmlns:p14="http://schemas.microsoft.com/office/powerpoint/2010/main" val="54147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05064"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9" y="2459504"/>
            <a:ext cx="10622603" cy="1938992"/>
          </a:xfrm>
          <a:prstGeom prst="rect">
            <a:avLst/>
          </a:prstGeom>
          <a:solidFill>
            <a:schemeClr val="accent1"/>
          </a:solidFill>
        </p:spPr>
        <p:txBody>
          <a:bodyPr wrap="square">
            <a:spAutoFit/>
          </a:bodyPr>
          <a:lstStyle/>
          <a:p>
            <a:r>
              <a:rPr lang="en-US" sz="4000" dirty="0">
                <a:solidFill>
                  <a:srgbClr val="FFC000"/>
                </a:solidFill>
              </a:rPr>
              <a:t>"Research is what I'm doing when I don't know what I'm doing." </a:t>
            </a:r>
          </a:p>
          <a:p>
            <a:r>
              <a:rPr lang="en-US" sz="4000" dirty="0">
                <a:solidFill>
                  <a:srgbClr val="FFC000"/>
                </a:solidFill>
              </a:rPr>
              <a:t>- Wernher von Braun</a:t>
            </a:r>
          </a:p>
        </p:txBody>
      </p:sp>
    </p:spTree>
    <p:extLst>
      <p:ext uri="{BB962C8B-B14F-4D97-AF65-F5344CB8AC3E}">
        <p14:creationId xmlns:p14="http://schemas.microsoft.com/office/powerpoint/2010/main" val="1171574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173CD-7082-1098-FAE1-E4DA07152822}"/>
              </a:ext>
            </a:extLst>
          </p:cNvPr>
          <p:cNvSpPr>
            <a:spLocks noGrp="1"/>
          </p:cNvSpPr>
          <p:nvPr>
            <p:ph type="title"/>
          </p:nvPr>
        </p:nvSpPr>
        <p:spPr/>
        <p:txBody>
          <a:bodyPr/>
          <a:lstStyle/>
          <a:p>
            <a:r>
              <a:rPr lang="en-US" dirty="0"/>
              <a:t>Adding Sources</a:t>
            </a:r>
          </a:p>
        </p:txBody>
      </p:sp>
      <p:pic>
        <p:nvPicPr>
          <p:cNvPr id="5" name="Picture 4">
            <a:extLst>
              <a:ext uri="{FF2B5EF4-FFF2-40B4-BE49-F238E27FC236}">
                <a16:creationId xmlns:a16="http://schemas.microsoft.com/office/drawing/2014/main" id="{08E91FA5-E413-840C-5028-47C35392711D}"/>
              </a:ext>
            </a:extLst>
          </p:cNvPr>
          <p:cNvPicPr>
            <a:picLocks noChangeAspect="1"/>
          </p:cNvPicPr>
          <p:nvPr/>
        </p:nvPicPr>
        <p:blipFill>
          <a:blip r:embed="rId2"/>
          <a:stretch>
            <a:fillRect/>
          </a:stretch>
        </p:blipFill>
        <p:spPr>
          <a:xfrm>
            <a:off x="4161386" y="2311713"/>
            <a:ext cx="2838095" cy="2857143"/>
          </a:xfrm>
          <a:prstGeom prst="rect">
            <a:avLst/>
          </a:prstGeom>
        </p:spPr>
      </p:pic>
    </p:spTree>
    <p:extLst>
      <p:ext uri="{BB962C8B-B14F-4D97-AF65-F5344CB8AC3E}">
        <p14:creationId xmlns:p14="http://schemas.microsoft.com/office/powerpoint/2010/main" val="625770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6DFF6D-7FC7-E65A-3DBE-B7DB8B10ACFE}"/>
              </a:ext>
            </a:extLst>
          </p:cNvPr>
          <p:cNvSpPr>
            <a:spLocks noGrp="1"/>
          </p:cNvSpPr>
          <p:nvPr>
            <p:ph type="title"/>
          </p:nvPr>
        </p:nvSpPr>
        <p:spPr>
          <a:xfrm>
            <a:off x="528568" y="2577830"/>
            <a:ext cx="9906000" cy="1314754"/>
          </a:xfrm>
        </p:spPr>
        <p:txBody>
          <a:bodyPr/>
          <a:lstStyle/>
          <a:p>
            <a:r>
              <a:rPr lang="en-US" dirty="0"/>
              <a:t>Notes</a:t>
            </a:r>
          </a:p>
        </p:txBody>
      </p:sp>
      <p:pic>
        <p:nvPicPr>
          <p:cNvPr id="7" name="Picture 6">
            <a:extLst>
              <a:ext uri="{FF2B5EF4-FFF2-40B4-BE49-F238E27FC236}">
                <a16:creationId xmlns:a16="http://schemas.microsoft.com/office/drawing/2014/main" id="{1FCCDF28-629D-0042-B5C9-E27B08F73B48}"/>
              </a:ext>
            </a:extLst>
          </p:cNvPr>
          <p:cNvPicPr>
            <a:picLocks noChangeAspect="1"/>
          </p:cNvPicPr>
          <p:nvPr/>
        </p:nvPicPr>
        <p:blipFill>
          <a:blip r:embed="rId2"/>
          <a:stretch>
            <a:fillRect/>
          </a:stretch>
        </p:blipFill>
        <p:spPr>
          <a:xfrm>
            <a:off x="2559995" y="0"/>
            <a:ext cx="6858000" cy="6858000"/>
          </a:xfrm>
          <a:prstGeom prst="rect">
            <a:avLst/>
          </a:prstGeom>
        </p:spPr>
      </p:pic>
    </p:spTree>
    <p:extLst>
      <p:ext uri="{BB962C8B-B14F-4D97-AF65-F5344CB8AC3E}">
        <p14:creationId xmlns:p14="http://schemas.microsoft.com/office/powerpoint/2010/main" val="1664670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D8730A-3BC4-36FC-6F1E-06EC6C9899C8}"/>
              </a:ext>
            </a:extLst>
          </p:cNvPr>
          <p:cNvSpPr>
            <a:spLocks noGrp="1"/>
          </p:cNvSpPr>
          <p:nvPr>
            <p:ph type="title"/>
          </p:nvPr>
        </p:nvSpPr>
        <p:spPr/>
        <p:txBody>
          <a:bodyPr/>
          <a:lstStyle/>
          <a:p>
            <a:r>
              <a:rPr lang="en-US" dirty="0"/>
              <a:t>Notes</a:t>
            </a:r>
          </a:p>
        </p:txBody>
      </p:sp>
      <p:sp>
        <p:nvSpPr>
          <p:cNvPr id="5" name="Content Placeholder 4">
            <a:extLst>
              <a:ext uri="{FF2B5EF4-FFF2-40B4-BE49-F238E27FC236}">
                <a16:creationId xmlns:a16="http://schemas.microsoft.com/office/drawing/2014/main" id="{BB933DEC-70B9-ABFF-7111-F5F4C59F8397}"/>
              </a:ext>
            </a:extLst>
          </p:cNvPr>
          <p:cNvSpPr>
            <a:spLocks noGrp="1"/>
          </p:cNvSpPr>
          <p:nvPr>
            <p:ph idx="1"/>
          </p:nvPr>
        </p:nvSpPr>
        <p:spPr>
          <a:xfrm>
            <a:off x="1141412" y="1634248"/>
            <a:ext cx="9905999" cy="5048654"/>
          </a:xfrm>
        </p:spPr>
        <p:txBody>
          <a:bodyPr>
            <a:normAutofit/>
          </a:bodyPr>
          <a:lstStyle/>
          <a:p>
            <a:r>
              <a:rPr lang="en-US" sz="2800" dirty="0"/>
              <a:t>You can create up to 1,000 notes per notebook</a:t>
            </a:r>
          </a:p>
          <a:p>
            <a:r>
              <a:rPr lang="en-US" sz="2800" dirty="0"/>
              <a:t>Does not currently support version control and revision history</a:t>
            </a:r>
          </a:p>
          <a:p>
            <a:r>
              <a:rPr lang="en-US" sz="2800" dirty="0"/>
              <a:t>You can save a useful response to a new note by clicking Save to notes in the upper- right corner of the response. Notes created from saved responses can’t be edited once they are created</a:t>
            </a:r>
          </a:p>
          <a:p>
            <a:r>
              <a:rPr lang="en-US" sz="2800" dirty="0"/>
              <a:t>You can save passages from your sources into a note</a:t>
            </a:r>
          </a:p>
          <a:p>
            <a:r>
              <a:rPr lang="en-US" sz="2800" dirty="0"/>
              <a:t>You can choose a variety of suggested action such as “create an outline” when you have one or more existing notes selected</a:t>
            </a:r>
          </a:p>
          <a:p>
            <a:endParaRPr lang="en-US" sz="2800" dirty="0"/>
          </a:p>
        </p:txBody>
      </p:sp>
    </p:spTree>
    <p:extLst>
      <p:ext uri="{BB962C8B-B14F-4D97-AF65-F5344CB8AC3E}">
        <p14:creationId xmlns:p14="http://schemas.microsoft.com/office/powerpoint/2010/main" val="178674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BB7-4116-DEA5-7463-5509BDA2089D}"/>
              </a:ext>
            </a:extLst>
          </p:cNvPr>
          <p:cNvSpPr>
            <a:spLocks noGrp="1"/>
          </p:cNvSpPr>
          <p:nvPr>
            <p:ph type="title"/>
          </p:nvPr>
        </p:nvSpPr>
        <p:spPr/>
        <p:txBody>
          <a:bodyPr/>
          <a:lstStyle/>
          <a:p>
            <a:r>
              <a:rPr lang="en-US" dirty="0"/>
              <a:t>Types of notes</a:t>
            </a:r>
          </a:p>
        </p:txBody>
      </p:sp>
      <p:sp>
        <p:nvSpPr>
          <p:cNvPr id="3" name="Content Placeholder 2">
            <a:extLst>
              <a:ext uri="{FF2B5EF4-FFF2-40B4-BE49-F238E27FC236}">
                <a16:creationId xmlns:a16="http://schemas.microsoft.com/office/drawing/2014/main" id="{E9ADDBB9-63DD-F56E-9AF3-F04DCE892872}"/>
              </a:ext>
            </a:extLst>
          </p:cNvPr>
          <p:cNvSpPr>
            <a:spLocks noGrp="1"/>
          </p:cNvSpPr>
          <p:nvPr>
            <p:ph idx="1"/>
          </p:nvPr>
        </p:nvSpPr>
        <p:spPr>
          <a:xfrm>
            <a:off x="1141412" y="1899290"/>
            <a:ext cx="3858605" cy="3541714"/>
          </a:xfrm>
        </p:spPr>
        <p:txBody>
          <a:bodyPr>
            <a:normAutofit/>
          </a:bodyPr>
          <a:lstStyle/>
          <a:p>
            <a:pPr marL="0" indent="0">
              <a:buNone/>
            </a:pPr>
            <a:r>
              <a:rPr lang="en-US" b="1" dirty="0"/>
              <a:t>Saved Responses </a:t>
            </a:r>
            <a:r>
              <a:rPr lang="en-US" dirty="0"/>
              <a:t>that you have captured, either chat interactions or quotes from your sources</a:t>
            </a:r>
          </a:p>
          <a:p>
            <a:endParaRPr lang="en-US" dirty="0"/>
          </a:p>
          <a:p>
            <a:pPr marL="0" indent="0">
              <a:buNone/>
            </a:pPr>
            <a:r>
              <a:rPr lang="en-US" b="1" dirty="0"/>
              <a:t>Written Notes </a:t>
            </a:r>
            <a:r>
              <a:rPr lang="en-US" dirty="0"/>
              <a:t>that you have composed yourself. </a:t>
            </a:r>
          </a:p>
        </p:txBody>
      </p:sp>
      <p:pic>
        <p:nvPicPr>
          <p:cNvPr id="5" name="Picture 4">
            <a:extLst>
              <a:ext uri="{FF2B5EF4-FFF2-40B4-BE49-F238E27FC236}">
                <a16:creationId xmlns:a16="http://schemas.microsoft.com/office/drawing/2014/main" id="{31C02882-369A-D9FB-4CE3-C0E010663953}"/>
              </a:ext>
            </a:extLst>
          </p:cNvPr>
          <p:cNvPicPr>
            <a:picLocks noChangeAspect="1"/>
          </p:cNvPicPr>
          <p:nvPr/>
        </p:nvPicPr>
        <p:blipFill>
          <a:blip r:embed="rId2"/>
          <a:stretch>
            <a:fillRect/>
          </a:stretch>
        </p:blipFill>
        <p:spPr>
          <a:xfrm>
            <a:off x="5000017" y="1912263"/>
            <a:ext cx="6933333" cy="3542857"/>
          </a:xfrm>
          <a:prstGeom prst="rect">
            <a:avLst/>
          </a:prstGeom>
        </p:spPr>
      </p:pic>
    </p:spTree>
    <p:extLst>
      <p:ext uri="{BB962C8B-B14F-4D97-AF65-F5344CB8AC3E}">
        <p14:creationId xmlns:p14="http://schemas.microsoft.com/office/powerpoint/2010/main" val="3603309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1BBC-5FDD-7218-27E5-8B3B289CB052}"/>
              </a:ext>
            </a:extLst>
          </p:cNvPr>
          <p:cNvSpPr>
            <a:spLocks noGrp="1"/>
          </p:cNvSpPr>
          <p:nvPr>
            <p:ph type="title"/>
          </p:nvPr>
        </p:nvSpPr>
        <p:spPr>
          <a:xfrm>
            <a:off x="1141413" y="618518"/>
            <a:ext cx="9905998" cy="1083822"/>
          </a:xfrm>
        </p:spPr>
        <p:txBody>
          <a:bodyPr/>
          <a:lstStyle/>
          <a:p>
            <a:r>
              <a:rPr lang="en-US" dirty="0"/>
              <a:t>Asking Questions</a:t>
            </a:r>
          </a:p>
        </p:txBody>
      </p:sp>
      <p:sp>
        <p:nvSpPr>
          <p:cNvPr id="3" name="Content Placeholder 2">
            <a:extLst>
              <a:ext uri="{FF2B5EF4-FFF2-40B4-BE49-F238E27FC236}">
                <a16:creationId xmlns:a16="http://schemas.microsoft.com/office/drawing/2014/main" id="{72CDBE70-02C8-F39D-58F5-1BF63B26F20C}"/>
              </a:ext>
            </a:extLst>
          </p:cNvPr>
          <p:cNvSpPr>
            <a:spLocks noGrp="1"/>
          </p:cNvSpPr>
          <p:nvPr>
            <p:ph idx="1"/>
          </p:nvPr>
        </p:nvSpPr>
        <p:spPr>
          <a:xfrm>
            <a:off x="1141412" y="1490725"/>
            <a:ext cx="5502579" cy="3392556"/>
          </a:xfrm>
        </p:spPr>
        <p:txBody>
          <a:bodyPr>
            <a:normAutofit fontScale="92500" lnSpcReduction="20000"/>
          </a:bodyPr>
          <a:lstStyle/>
          <a:p>
            <a:pPr marL="0" indent="0">
              <a:buNone/>
            </a:pPr>
            <a:r>
              <a:rPr lang="en-US" dirty="0"/>
              <a:t>Once you have uploaded your sources, you can ask the model questions about your source material or give the model instructions to perform actions.</a:t>
            </a:r>
          </a:p>
          <a:p>
            <a:pPr marL="0" indent="0">
              <a:buNone/>
            </a:pPr>
            <a:endParaRPr lang="en-US" dirty="0"/>
          </a:p>
          <a:p>
            <a:pPr marL="0" indent="0">
              <a:buNone/>
            </a:pPr>
            <a:r>
              <a:rPr lang="en-US" dirty="0"/>
              <a:t>You can use the checkbox on each source to include or exclude certain sources the model should use to answer your question in a notebook.</a:t>
            </a:r>
          </a:p>
        </p:txBody>
      </p:sp>
      <p:pic>
        <p:nvPicPr>
          <p:cNvPr id="6" name="Picture 5">
            <a:extLst>
              <a:ext uri="{FF2B5EF4-FFF2-40B4-BE49-F238E27FC236}">
                <a16:creationId xmlns:a16="http://schemas.microsoft.com/office/drawing/2014/main" id="{6CC9F798-227F-ACC2-A952-B3DBD5D42105}"/>
              </a:ext>
            </a:extLst>
          </p:cNvPr>
          <p:cNvPicPr>
            <a:picLocks noChangeAspect="1"/>
          </p:cNvPicPr>
          <p:nvPr/>
        </p:nvPicPr>
        <p:blipFill>
          <a:blip r:embed="rId2"/>
          <a:stretch>
            <a:fillRect/>
          </a:stretch>
        </p:blipFill>
        <p:spPr>
          <a:xfrm>
            <a:off x="7521891" y="316961"/>
            <a:ext cx="2647619" cy="4600000"/>
          </a:xfrm>
          <a:prstGeom prst="rect">
            <a:avLst/>
          </a:prstGeom>
        </p:spPr>
      </p:pic>
      <p:pic>
        <p:nvPicPr>
          <p:cNvPr id="8" name="Picture 7">
            <a:extLst>
              <a:ext uri="{FF2B5EF4-FFF2-40B4-BE49-F238E27FC236}">
                <a16:creationId xmlns:a16="http://schemas.microsoft.com/office/drawing/2014/main" id="{1D4249E9-6657-0B20-B5F9-1703B29FB677}"/>
              </a:ext>
            </a:extLst>
          </p:cNvPr>
          <p:cNvPicPr>
            <a:picLocks noChangeAspect="1"/>
          </p:cNvPicPr>
          <p:nvPr/>
        </p:nvPicPr>
        <p:blipFill>
          <a:blip r:embed="rId3"/>
          <a:stretch>
            <a:fillRect/>
          </a:stretch>
        </p:blipFill>
        <p:spPr>
          <a:xfrm>
            <a:off x="1256317" y="5004382"/>
            <a:ext cx="9676190" cy="1771429"/>
          </a:xfrm>
          <a:prstGeom prst="rect">
            <a:avLst/>
          </a:prstGeom>
        </p:spPr>
      </p:pic>
    </p:spTree>
    <p:extLst>
      <p:ext uri="{BB962C8B-B14F-4D97-AF65-F5344CB8AC3E}">
        <p14:creationId xmlns:p14="http://schemas.microsoft.com/office/powerpoint/2010/main" val="83983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F253-A44B-07A9-5BCD-55F84EA7C4E7}"/>
              </a:ext>
            </a:extLst>
          </p:cNvPr>
          <p:cNvSpPr>
            <a:spLocks noGrp="1"/>
          </p:cNvSpPr>
          <p:nvPr>
            <p:ph type="title"/>
          </p:nvPr>
        </p:nvSpPr>
        <p:spPr/>
        <p:txBody>
          <a:bodyPr/>
          <a:lstStyle/>
          <a:p>
            <a:r>
              <a:rPr lang="en-US" dirty="0"/>
              <a:t>Notes Directly from the Source</a:t>
            </a:r>
          </a:p>
        </p:txBody>
      </p:sp>
      <p:sp>
        <p:nvSpPr>
          <p:cNvPr id="3" name="Content Placeholder 2">
            <a:extLst>
              <a:ext uri="{FF2B5EF4-FFF2-40B4-BE49-F238E27FC236}">
                <a16:creationId xmlns:a16="http://schemas.microsoft.com/office/drawing/2014/main" id="{B15597BE-4BF2-71C8-3E40-8CFDACD01E84}"/>
              </a:ext>
            </a:extLst>
          </p:cNvPr>
          <p:cNvSpPr>
            <a:spLocks noGrp="1"/>
          </p:cNvSpPr>
          <p:nvPr>
            <p:ph idx="1"/>
          </p:nvPr>
        </p:nvSpPr>
        <p:spPr>
          <a:xfrm>
            <a:off x="1141412" y="2249487"/>
            <a:ext cx="9905999" cy="2731075"/>
          </a:xfrm>
        </p:spPr>
        <p:txBody>
          <a:bodyPr/>
          <a:lstStyle/>
          <a:p>
            <a:pPr marL="0" indent="0">
              <a:buNone/>
            </a:pPr>
            <a:r>
              <a:rPr lang="en-US" dirty="0"/>
              <a:t>You can create notes directly from the source by selecting any passage in the source and using the suggested actions, like “Summarize to note,” in order to preserve the information.</a:t>
            </a:r>
          </a:p>
        </p:txBody>
      </p:sp>
      <p:pic>
        <p:nvPicPr>
          <p:cNvPr id="5" name="Picture 4">
            <a:extLst>
              <a:ext uri="{FF2B5EF4-FFF2-40B4-BE49-F238E27FC236}">
                <a16:creationId xmlns:a16="http://schemas.microsoft.com/office/drawing/2014/main" id="{5C391BF8-06F6-7453-0E49-C79DC1C64504}"/>
              </a:ext>
            </a:extLst>
          </p:cNvPr>
          <p:cNvPicPr>
            <a:picLocks noChangeAspect="1"/>
          </p:cNvPicPr>
          <p:nvPr/>
        </p:nvPicPr>
        <p:blipFill>
          <a:blip r:embed="rId2"/>
          <a:stretch>
            <a:fillRect/>
          </a:stretch>
        </p:blipFill>
        <p:spPr>
          <a:xfrm>
            <a:off x="1705423" y="4184757"/>
            <a:ext cx="8777976" cy="795805"/>
          </a:xfrm>
          <a:prstGeom prst="rect">
            <a:avLst/>
          </a:prstGeom>
        </p:spPr>
      </p:pic>
    </p:spTree>
    <p:extLst>
      <p:ext uri="{BB962C8B-B14F-4D97-AF65-F5344CB8AC3E}">
        <p14:creationId xmlns:p14="http://schemas.microsoft.com/office/powerpoint/2010/main" val="2126019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7FE61-A3B5-D847-39A1-7846E060059E}"/>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1239F51D-5218-FA69-A144-3E495DE9991B}"/>
              </a:ext>
            </a:extLst>
          </p:cNvPr>
          <p:cNvSpPr>
            <a:spLocks noGrp="1"/>
          </p:cNvSpPr>
          <p:nvPr>
            <p:ph idx="1"/>
          </p:nvPr>
        </p:nvSpPr>
        <p:spPr>
          <a:xfrm>
            <a:off x="1141412" y="2097088"/>
            <a:ext cx="9905999" cy="4537175"/>
          </a:xfrm>
        </p:spPr>
        <p:txBody>
          <a:bodyPr>
            <a:normAutofit fontScale="92500"/>
          </a:bodyPr>
          <a:lstStyle/>
          <a:p>
            <a:pPr marL="0" indent="0">
              <a:buNone/>
            </a:pPr>
            <a:r>
              <a:rPr lang="en-US" dirty="0"/>
              <a:t>Citations are quotes from your source documents that NotebookLM uses to build its responses. Each citation is a specific block of text from your source that is considered relevant to your question. Citations are direct quotes, and seeing these passages can help you check the accuracy of the response and find the original quote.</a:t>
            </a:r>
          </a:p>
          <a:p>
            <a:pPr marL="0" indent="0">
              <a:buNone/>
            </a:pPr>
            <a:endParaRPr lang="en-US" dirty="0"/>
          </a:p>
          <a:p>
            <a:pPr marL="0" indent="0">
              <a:buNone/>
            </a:pPr>
            <a:r>
              <a:rPr lang="en-US" dirty="0"/>
              <a:t>You can hover over a citation to see the complete text quoted.</a:t>
            </a:r>
          </a:p>
          <a:p>
            <a:endParaRPr lang="en-US" dirty="0"/>
          </a:p>
          <a:p>
            <a:pPr marL="0" indent="0">
              <a:buNone/>
            </a:pPr>
            <a:r>
              <a:rPr lang="en-US" dirty="0"/>
              <a:t>You can also click on a citation to have the source viewer auto-scroll to the location of the quoted text in the sources.</a:t>
            </a:r>
          </a:p>
          <a:p>
            <a:pPr marL="0" indent="0">
              <a:buNone/>
            </a:pPr>
            <a:endParaRPr lang="en-US" dirty="0"/>
          </a:p>
        </p:txBody>
      </p:sp>
      <p:pic>
        <p:nvPicPr>
          <p:cNvPr id="5" name="Picture 4">
            <a:extLst>
              <a:ext uri="{FF2B5EF4-FFF2-40B4-BE49-F238E27FC236}">
                <a16:creationId xmlns:a16="http://schemas.microsoft.com/office/drawing/2014/main" id="{A485DEAC-FC35-2916-CCB9-0979A627CE4B}"/>
              </a:ext>
            </a:extLst>
          </p:cNvPr>
          <p:cNvPicPr>
            <a:picLocks noChangeAspect="1"/>
          </p:cNvPicPr>
          <p:nvPr/>
        </p:nvPicPr>
        <p:blipFill>
          <a:blip r:embed="rId2"/>
          <a:stretch>
            <a:fillRect/>
          </a:stretch>
        </p:blipFill>
        <p:spPr>
          <a:xfrm>
            <a:off x="4121978" y="1066799"/>
            <a:ext cx="5983327" cy="791184"/>
          </a:xfrm>
          <a:prstGeom prst="rect">
            <a:avLst/>
          </a:prstGeom>
        </p:spPr>
      </p:pic>
    </p:spTree>
    <p:extLst>
      <p:ext uri="{BB962C8B-B14F-4D97-AF65-F5344CB8AC3E}">
        <p14:creationId xmlns:p14="http://schemas.microsoft.com/office/powerpoint/2010/main" val="4051601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397F-7549-F71A-3FA4-FAC7369B6A9A}"/>
              </a:ext>
            </a:extLst>
          </p:cNvPr>
          <p:cNvSpPr>
            <a:spLocks noGrp="1"/>
          </p:cNvSpPr>
          <p:nvPr>
            <p:ph type="title"/>
          </p:nvPr>
        </p:nvSpPr>
        <p:spPr/>
        <p:txBody>
          <a:bodyPr/>
          <a:lstStyle/>
          <a:p>
            <a:r>
              <a:rPr lang="en-US" dirty="0"/>
              <a:t>Working with Multiple Notes</a:t>
            </a:r>
          </a:p>
        </p:txBody>
      </p:sp>
      <p:pic>
        <p:nvPicPr>
          <p:cNvPr id="7" name="Picture 6">
            <a:extLst>
              <a:ext uri="{FF2B5EF4-FFF2-40B4-BE49-F238E27FC236}">
                <a16:creationId xmlns:a16="http://schemas.microsoft.com/office/drawing/2014/main" id="{33908721-7058-A78D-4CFF-51BB17642A02}"/>
              </a:ext>
            </a:extLst>
          </p:cNvPr>
          <p:cNvPicPr>
            <a:picLocks noChangeAspect="1"/>
          </p:cNvPicPr>
          <p:nvPr/>
        </p:nvPicPr>
        <p:blipFill>
          <a:blip r:embed="rId2"/>
          <a:stretch>
            <a:fillRect/>
          </a:stretch>
        </p:blipFill>
        <p:spPr>
          <a:xfrm>
            <a:off x="861061" y="2458621"/>
            <a:ext cx="10469878" cy="1940758"/>
          </a:xfrm>
          <a:prstGeom prst="rect">
            <a:avLst/>
          </a:prstGeom>
        </p:spPr>
      </p:pic>
    </p:spTree>
    <p:extLst>
      <p:ext uri="{BB962C8B-B14F-4D97-AF65-F5344CB8AC3E}">
        <p14:creationId xmlns:p14="http://schemas.microsoft.com/office/powerpoint/2010/main" val="3183555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E6C6E-FB03-E78B-23D8-1116BF74F4CE}"/>
              </a:ext>
            </a:extLst>
          </p:cNvPr>
          <p:cNvSpPr>
            <a:spLocks noGrp="1"/>
          </p:cNvSpPr>
          <p:nvPr>
            <p:ph type="title"/>
          </p:nvPr>
        </p:nvSpPr>
        <p:spPr>
          <a:xfrm>
            <a:off x="919263" y="2504872"/>
            <a:ext cx="9906000" cy="1366737"/>
          </a:xfrm>
        </p:spPr>
        <p:txBody>
          <a:bodyPr>
            <a:normAutofit/>
          </a:bodyPr>
          <a:lstStyle/>
          <a:p>
            <a:r>
              <a:rPr lang="en-US" sz="4400" dirty="0"/>
              <a:t>Use</a:t>
            </a:r>
            <a:br>
              <a:rPr lang="en-US" sz="4400" dirty="0"/>
            </a:br>
            <a:r>
              <a:rPr lang="en-US" sz="4400" dirty="0"/>
              <a:t>Cases</a:t>
            </a:r>
          </a:p>
        </p:txBody>
      </p:sp>
      <p:pic>
        <p:nvPicPr>
          <p:cNvPr id="6" name="Picture 5">
            <a:extLst>
              <a:ext uri="{FF2B5EF4-FFF2-40B4-BE49-F238E27FC236}">
                <a16:creationId xmlns:a16="http://schemas.microsoft.com/office/drawing/2014/main" id="{55446A39-A37B-A57B-573C-3187EDA18355}"/>
              </a:ext>
            </a:extLst>
          </p:cNvPr>
          <p:cNvPicPr>
            <a:picLocks noChangeAspect="1"/>
          </p:cNvPicPr>
          <p:nvPr/>
        </p:nvPicPr>
        <p:blipFill>
          <a:blip r:embed="rId3"/>
          <a:stretch>
            <a:fillRect/>
          </a:stretch>
        </p:blipFill>
        <p:spPr>
          <a:xfrm>
            <a:off x="2822643" y="0"/>
            <a:ext cx="6858000" cy="6858000"/>
          </a:xfrm>
          <a:prstGeom prst="rect">
            <a:avLst/>
          </a:prstGeom>
        </p:spPr>
      </p:pic>
    </p:spTree>
    <p:extLst>
      <p:ext uri="{BB962C8B-B14F-4D97-AF65-F5344CB8AC3E}">
        <p14:creationId xmlns:p14="http://schemas.microsoft.com/office/powerpoint/2010/main" val="985701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BD771-6E4C-9780-4244-695B41C82C29}"/>
              </a:ext>
            </a:extLst>
          </p:cNvPr>
          <p:cNvSpPr>
            <a:spLocks noGrp="1"/>
          </p:cNvSpPr>
          <p:nvPr>
            <p:ph type="title"/>
          </p:nvPr>
        </p:nvSpPr>
        <p:spPr/>
        <p:txBody>
          <a:bodyPr/>
          <a:lstStyle/>
          <a:p>
            <a:r>
              <a:rPr lang="en-US" dirty="0"/>
              <a:t>Research Tool</a:t>
            </a:r>
          </a:p>
        </p:txBody>
      </p:sp>
      <p:sp>
        <p:nvSpPr>
          <p:cNvPr id="5" name="Content Placeholder 4">
            <a:extLst>
              <a:ext uri="{FF2B5EF4-FFF2-40B4-BE49-F238E27FC236}">
                <a16:creationId xmlns:a16="http://schemas.microsoft.com/office/drawing/2014/main" id="{7A2E5698-A18F-5231-8E65-9559B65BDF0C}"/>
              </a:ext>
            </a:extLst>
          </p:cNvPr>
          <p:cNvSpPr>
            <a:spLocks noGrp="1"/>
          </p:cNvSpPr>
          <p:nvPr>
            <p:ph idx="1"/>
          </p:nvPr>
        </p:nvSpPr>
        <p:spPr>
          <a:xfrm>
            <a:off x="1141412" y="1770434"/>
            <a:ext cx="9905999" cy="4727643"/>
          </a:xfrm>
        </p:spPr>
        <p:txBody>
          <a:bodyPr>
            <a:normAutofit/>
          </a:bodyPr>
          <a:lstStyle/>
          <a:p>
            <a:pPr marL="0" indent="0">
              <a:buNone/>
            </a:pPr>
            <a:r>
              <a:rPr lang="en-US" dirty="0"/>
              <a:t>NotebookLM excels at workflows that involve synthesizing information dispersed across multiple documents, which makes it a valuable tool for students, scholars, journalists, analysts, and many other "knowledge worker" professions.</a:t>
            </a:r>
          </a:p>
          <a:p>
            <a:pPr marL="0" indent="0">
              <a:buNone/>
            </a:pPr>
            <a:endParaRPr lang="en-US" dirty="0"/>
          </a:p>
          <a:p>
            <a:pPr marL="0" indent="0">
              <a:buNone/>
            </a:pPr>
            <a:r>
              <a:rPr lang="en-US" dirty="0"/>
              <a:t>If your research material involves PDFs or Google Docs, you can create a notebook for the project you're working on, and immediately add the relevant documents as sources. Within seconds, NotebookLM becomes a virtual research assistant, capable of answering questions or tracking down references based entirely on the source materials you've supplied. </a:t>
            </a:r>
          </a:p>
        </p:txBody>
      </p:sp>
    </p:spTree>
    <p:extLst>
      <p:ext uri="{BB962C8B-B14F-4D97-AF65-F5344CB8AC3E}">
        <p14:creationId xmlns:p14="http://schemas.microsoft.com/office/powerpoint/2010/main" val="4118763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7EFD90E-E8E3-72C2-F14C-F7EBBC6492B9}"/>
              </a:ext>
            </a:extLst>
          </p:cNvPr>
          <p:cNvGrpSpPr/>
          <p:nvPr/>
        </p:nvGrpSpPr>
        <p:grpSpPr>
          <a:xfrm>
            <a:off x="2667000" y="-97277"/>
            <a:ext cx="6858000" cy="6858000"/>
            <a:chOff x="4417978" y="0"/>
            <a:chExt cx="6858000" cy="6858000"/>
          </a:xfrm>
        </p:grpSpPr>
        <p:pic>
          <p:nvPicPr>
            <p:cNvPr id="3" name="Picture 2">
              <a:extLst>
                <a:ext uri="{FF2B5EF4-FFF2-40B4-BE49-F238E27FC236}">
                  <a16:creationId xmlns:a16="http://schemas.microsoft.com/office/drawing/2014/main" id="{9D759994-9BCA-581C-63BB-F9800134705A}"/>
                </a:ext>
              </a:extLst>
            </p:cNvPr>
            <p:cNvPicPr>
              <a:picLocks noChangeAspect="1"/>
            </p:cNvPicPr>
            <p:nvPr/>
          </p:nvPicPr>
          <p:blipFill>
            <a:blip r:embed="rId2"/>
            <a:stretch>
              <a:fillRect/>
            </a:stretch>
          </p:blipFill>
          <p:spPr>
            <a:xfrm>
              <a:off x="4417978" y="0"/>
              <a:ext cx="6858000" cy="6858000"/>
            </a:xfrm>
            <a:prstGeom prst="rect">
              <a:avLst/>
            </a:prstGeom>
          </p:spPr>
        </p:pic>
        <p:pic>
          <p:nvPicPr>
            <p:cNvPr id="5" name="Picture 4">
              <a:extLst>
                <a:ext uri="{FF2B5EF4-FFF2-40B4-BE49-F238E27FC236}">
                  <a16:creationId xmlns:a16="http://schemas.microsoft.com/office/drawing/2014/main" id="{A91600C9-67CF-269E-8BC3-F0D00AEDC01E}"/>
                </a:ext>
              </a:extLst>
            </p:cNvPr>
            <p:cNvPicPr>
              <a:picLocks noChangeAspect="1"/>
            </p:cNvPicPr>
            <p:nvPr/>
          </p:nvPicPr>
          <p:blipFill>
            <a:blip r:embed="rId3"/>
            <a:stretch>
              <a:fillRect/>
            </a:stretch>
          </p:blipFill>
          <p:spPr>
            <a:xfrm>
              <a:off x="4673755" y="3759742"/>
              <a:ext cx="6346446" cy="1590472"/>
            </a:xfrm>
            <a:prstGeom prst="rect">
              <a:avLst/>
            </a:prstGeom>
          </p:spPr>
        </p:pic>
      </p:grpSp>
    </p:spTree>
    <p:extLst>
      <p:ext uri="{BB962C8B-B14F-4D97-AF65-F5344CB8AC3E}">
        <p14:creationId xmlns:p14="http://schemas.microsoft.com/office/powerpoint/2010/main" val="414492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2D57-9C8B-1916-E3F0-446E8C6863BA}"/>
              </a:ext>
            </a:extLst>
          </p:cNvPr>
          <p:cNvSpPr>
            <a:spLocks noGrp="1"/>
          </p:cNvSpPr>
          <p:nvPr>
            <p:ph type="title"/>
          </p:nvPr>
        </p:nvSpPr>
        <p:spPr/>
        <p:txBody>
          <a:bodyPr/>
          <a:lstStyle/>
          <a:p>
            <a:r>
              <a:rPr lang="en-US" dirty="0"/>
              <a:t>Meeting or Interview Transcripts</a:t>
            </a:r>
          </a:p>
        </p:txBody>
      </p:sp>
      <p:sp>
        <p:nvSpPr>
          <p:cNvPr id="3" name="Content Placeholder 2">
            <a:extLst>
              <a:ext uri="{FF2B5EF4-FFF2-40B4-BE49-F238E27FC236}">
                <a16:creationId xmlns:a16="http://schemas.microsoft.com/office/drawing/2014/main" id="{26E84225-182F-8AC8-49D0-000EBE05C52B}"/>
              </a:ext>
            </a:extLst>
          </p:cNvPr>
          <p:cNvSpPr>
            <a:spLocks noGrp="1"/>
          </p:cNvSpPr>
          <p:nvPr>
            <p:ph idx="1"/>
          </p:nvPr>
        </p:nvSpPr>
        <p:spPr>
          <a:xfrm>
            <a:off x="1141412" y="1741251"/>
            <a:ext cx="9905999" cy="4922196"/>
          </a:xfrm>
        </p:spPr>
        <p:txBody>
          <a:bodyPr/>
          <a:lstStyle/>
          <a:p>
            <a:pPr marL="0" indent="0">
              <a:buNone/>
            </a:pPr>
            <a:r>
              <a:rPr lang="en-US" dirty="0"/>
              <a:t>NotebookLM can help you remember, summarize, and quickly find relevant passages from transcripts that you upload as sources. A documentary filmmaker or podcast producer, for instance, can use NotebookLM to store dozens of transcripts, and ask open-ended questions based on information in all of the original transcripts.</a:t>
            </a:r>
          </a:p>
          <a:p>
            <a:pPr marL="0" indent="0">
              <a:buNone/>
            </a:pPr>
            <a:endParaRPr lang="en-US" dirty="0"/>
          </a:p>
          <a:p>
            <a:pPr marL="0" indent="0">
              <a:buNone/>
            </a:pPr>
            <a:r>
              <a:rPr lang="en-US" dirty="0"/>
              <a:t>Or a financial analyst could upload the transcripts from a few years’ worth of earnings calls for a company, and ask questions like: “What did Bob Packman say about profitability in Q3 of 2022”? Or “what were the new products the CEO mentioned that they were so excited about?”</a:t>
            </a:r>
          </a:p>
        </p:txBody>
      </p:sp>
    </p:spTree>
    <p:extLst>
      <p:ext uri="{BB962C8B-B14F-4D97-AF65-F5344CB8AC3E}">
        <p14:creationId xmlns:p14="http://schemas.microsoft.com/office/powerpoint/2010/main" val="3416640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F480-2C45-2E86-973D-405A1AAC9DBF}"/>
              </a:ext>
            </a:extLst>
          </p:cNvPr>
          <p:cNvSpPr>
            <a:spLocks noGrp="1"/>
          </p:cNvSpPr>
          <p:nvPr>
            <p:ph type="title"/>
          </p:nvPr>
        </p:nvSpPr>
        <p:spPr/>
        <p:txBody>
          <a:bodyPr/>
          <a:lstStyle/>
          <a:p>
            <a:r>
              <a:rPr lang="en-US" dirty="0"/>
              <a:t>Help Center or Onboarding Guide</a:t>
            </a:r>
          </a:p>
        </p:txBody>
      </p:sp>
      <p:sp>
        <p:nvSpPr>
          <p:cNvPr id="3" name="Content Placeholder 2">
            <a:extLst>
              <a:ext uri="{FF2B5EF4-FFF2-40B4-BE49-F238E27FC236}">
                <a16:creationId xmlns:a16="http://schemas.microsoft.com/office/drawing/2014/main" id="{C24CC1F2-C077-BCE7-878D-8C2CB7371BBF}"/>
              </a:ext>
            </a:extLst>
          </p:cNvPr>
          <p:cNvSpPr>
            <a:spLocks noGrp="1"/>
          </p:cNvSpPr>
          <p:nvPr>
            <p:ph idx="1"/>
          </p:nvPr>
        </p:nvSpPr>
        <p:spPr>
          <a:xfrm>
            <a:off x="1141412" y="1780162"/>
            <a:ext cx="9905999" cy="4893012"/>
          </a:xfrm>
        </p:spPr>
        <p:txBody>
          <a:bodyPr>
            <a:normAutofit fontScale="92500" lnSpcReduction="20000"/>
          </a:bodyPr>
          <a:lstStyle/>
          <a:p>
            <a:pPr marL="0" indent="0">
              <a:buNone/>
            </a:pPr>
            <a:r>
              <a:rPr lang="en-US" sz="2800" dirty="0"/>
              <a:t>The combination of a chat interface with source grounding makes NotebookLM an excellent platform for help documentation or as a guide for new users, customers, or colleagues trying to understand a product or an organization.</a:t>
            </a:r>
          </a:p>
          <a:p>
            <a:pPr marL="0" indent="0">
              <a:buNone/>
            </a:pPr>
            <a:endParaRPr lang="en-US" sz="2800" dirty="0"/>
          </a:p>
          <a:p>
            <a:pPr marL="0" indent="0">
              <a:buNone/>
            </a:pPr>
            <a:r>
              <a:rPr lang="en-US" sz="2800" dirty="0"/>
              <a:t>Creating a help center is really just a matter of assembling documents that explain your product, service, or organization in a clear and comprehensive way. Once you’ve assembled the sources, create a notebook and upload the sources. At that point, NotebookLM will be able to answer questions based on information in those documents. You can share the Notebook with others in “Viewer” mode.</a:t>
            </a:r>
          </a:p>
        </p:txBody>
      </p:sp>
    </p:spTree>
    <p:extLst>
      <p:ext uri="{BB962C8B-B14F-4D97-AF65-F5344CB8AC3E}">
        <p14:creationId xmlns:p14="http://schemas.microsoft.com/office/powerpoint/2010/main" val="64849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15FEE7-8AA5-9EC2-8AB8-FC852070DC09}"/>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567096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6437D1-E460-C5B9-5A8C-59B2ECD7E7AD}"/>
              </a:ext>
            </a:extLst>
          </p:cNvPr>
          <p:cNvPicPr>
            <a:picLocks noChangeAspect="1"/>
          </p:cNvPicPr>
          <p:nvPr/>
        </p:nvPicPr>
        <p:blipFill>
          <a:blip r:embed="rId2"/>
          <a:stretch>
            <a:fillRect/>
          </a:stretch>
        </p:blipFill>
        <p:spPr>
          <a:xfrm>
            <a:off x="3737044" y="0"/>
            <a:ext cx="6858000" cy="6858000"/>
          </a:xfrm>
          <a:prstGeom prst="rect">
            <a:avLst/>
          </a:prstGeom>
        </p:spPr>
      </p:pic>
      <p:sp>
        <p:nvSpPr>
          <p:cNvPr id="2" name="Title 1">
            <a:extLst>
              <a:ext uri="{FF2B5EF4-FFF2-40B4-BE49-F238E27FC236}">
                <a16:creationId xmlns:a16="http://schemas.microsoft.com/office/drawing/2014/main" id="{0186EB7B-CD17-1086-BEB9-6F47DF7AC35F}"/>
              </a:ext>
            </a:extLst>
          </p:cNvPr>
          <p:cNvSpPr>
            <a:spLocks noGrp="1"/>
          </p:cNvSpPr>
          <p:nvPr>
            <p:ph type="title"/>
          </p:nvPr>
        </p:nvSpPr>
        <p:spPr>
          <a:xfrm>
            <a:off x="912780" y="1867711"/>
            <a:ext cx="9906000" cy="2161060"/>
          </a:xfrm>
        </p:spPr>
        <p:txBody>
          <a:bodyPr>
            <a:normAutofit/>
          </a:bodyPr>
          <a:lstStyle/>
          <a:p>
            <a:r>
              <a:rPr lang="en-US" sz="4400" dirty="0"/>
              <a:t>Getting</a:t>
            </a:r>
            <a:br>
              <a:rPr lang="en-US" sz="4400" dirty="0"/>
            </a:br>
            <a:r>
              <a:rPr lang="en-US" sz="4400" dirty="0"/>
              <a:t>NotebookLM</a:t>
            </a:r>
          </a:p>
        </p:txBody>
      </p:sp>
    </p:spTree>
    <p:extLst>
      <p:ext uri="{BB962C8B-B14F-4D97-AF65-F5344CB8AC3E}">
        <p14:creationId xmlns:p14="http://schemas.microsoft.com/office/powerpoint/2010/main" val="305567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F12D29-5C95-4640-6877-BE68B0C2987A}"/>
              </a:ext>
            </a:extLst>
          </p:cNvPr>
          <p:cNvSpPr>
            <a:spLocks noGrp="1"/>
          </p:cNvSpPr>
          <p:nvPr>
            <p:ph type="title"/>
          </p:nvPr>
        </p:nvSpPr>
        <p:spPr>
          <a:xfrm>
            <a:off x="1143001" y="333301"/>
            <a:ext cx="9905998" cy="892387"/>
          </a:xfrm>
        </p:spPr>
        <p:txBody>
          <a:bodyPr/>
          <a:lstStyle/>
          <a:p>
            <a:r>
              <a:rPr lang="en-US" dirty="0"/>
              <a:t>NotebookLM</a:t>
            </a:r>
          </a:p>
        </p:txBody>
      </p:sp>
      <p:pic>
        <p:nvPicPr>
          <p:cNvPr id="3" name="Picture 2">
            <a:extLst>
              <a:ext uri="{FF2B5EF4-FFF2-40B4-BE49-F238E27FC236}">
                <a16:creationId xmlns:a16="http://schemas.microsoft.com/office/drawing/2014/main" id="{C5321FAD-3B7A-39EA-99A5-F199E03BCC57}"/>
              </a:ext>
            </a:extLst>
          </p:cNvPr>
          <p:cNvPicPr>
            <a:picLocks noChangeAspect="1"/>
          </p:cNvPicPr>
          <p:nvPr/>
        </p:nvPicPr>
        <p:blipFill>
          <a:blip r:embed="rId3"/>
          <a:stretch>
            <a:fillRect/>
          </a:stretch>
        </p:blipFill>
        <p:spPr>
          <a:xfrm>
            <a:off x="1391238" y="1228245"/>
            <a:ext cx="9409524" cy="5238095"/>
          </a:xfrm>
          <a:prstGeom prst="rect">
            <a:avLst/>
          </a:prstGeom>
        </p:spPr>
      </p:pic>
    </p:spTree>
    <p:extLst>
      <p:ext uri="{BB962C8B-B14F-4D97-AF65-F5344CB8AC3E}">
        <p14:creationId xmlns:p14="http://schemas.microsoft.com/office/powerpoint/2010/main" val="3260898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24554-F9CB-6882-4213-C5D9522930DD}"/>
              </a:ext>
            </a:extLst>
          </p:cNvPr>
          <p:cNvSpPr>
            <a:spLocks noGrp="1"/>
          </p:cNvSpPr>
          <p:nvPr>
            <p:ph type="title"/>
          </p:nvPr>
        </p:nvSpPr>
        <p:spPr>
          <a:xfrm>
            <a:off x="1141413" y="25125"/>
            <a:ext cx="9905998" cy="1478570"/>
          </a:xfrm>
        </p:spPr>
        <p:txBody>
          <a:bodyPr/>
          <a:lstStyle/>
          <a:p>
            <a:r>
              <a:rPr lang="en-US" dirty="0"/>
              <a:t>it’s experimental, so…</a:t>
            </a:r>
          </a:p>
        </p:txBody>
      </p:sp>
      <p:pic>
        <p:nvPicPr>
          <p:cNvPr id="6" name="Picture 5">
            <a:extLst>
              <a:ext uri="{FF2B5EF4-FFF2-40B4-BE49-F238E27FC236}">
                <a16:creationId xmlns:a16="http://schemas.microsoft.com/office/drawing/2014/main" id="{754AE6C7-41A2-8694-B414-84AEBCBDB926}"/>
              </a:ext>
            </a:extLst>
          </p:cNvPr>
          <p:cNvPicPr>
            <a:picLocks noChangeAspect="1"/>
          </p:cNvPicPr>
          <p:nvPr/>
        </p:nvPicPr>
        <p:blipFill>
          <a:blip r:embed="rId2"/>
          <a:stretch>
            <a:fillRect/>
          </a:stretch>
        </p:blipFill>
        <p:spPr>
          <a:xfrm>
            <a:off x="1675096" y="1089499"/>
            <a:ext cx="8841808" cy="5670904"/>
          </a:xfrm>
          <a:prstGeom prst="rect">
            <a:avLst/>
          </a:prstGeom>
        </p:spPr>
      </p:pic>
    </p:spTree>
    <p:extLst>
      <p:ext uri="{BB962C8B-B14F-4D97-AF65-F5344CB8AC3E}">
        <p14:creationId xmlns:p14="http://schemas.microsoft.com/office/powerpoint/2010/main" val="3126045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85CBFA-E769-FCB9-4AC0-6600BF8FAD5C}"/>
              </a:ext>
            </a:extLst>
          </p:cNvPr>
          <p:cNvPicPr>
            <a:picLocks noChangeAspect="1"/>
          </p:cNvPicPr>
          <p:nvPr/>
        </p:nvPicPr>
        <p:blipFill>
          <a:blip r:embed="rId2"/>
          <a:stretch>
            <a:fillRect/>
          </a:stretch>
        </p:blipFill>
        <p:spPr>
          <a:xfrm>
            <a:off x="4680633" y="0"/>
            <a:ext cx="6858000" cy="6858000"/>
          </a:xfrm>
          <a:prstGeom prst="rect">
            <a:avLst/>
          </a:prstGeom>
        </p:spPr>
      </p:pic>
      <p:sp>
        <p:nvSpPr>
          <p:cNvPr id="4" name="Title 3">
            <a:extLst>
              <a:ext uri="{FF2B5EF4-FFF2-40B4-BE49-F238E27FC236}">
                <a16:creationId xmlns:a16="http://schemas.microsoft.com/office/drawing/2014/main" id="{7C468BB4-6A05-94C6-3005-716EEBC53AD6}"/>
              </a:ext>
            </a:extLst>
          </p:cNvPr>
          <p:cNvSpPr>
            <a:spLocks noGrp="1"/>
          </p:cNvSpPr>
          <p:nvPr>
            <p:ph type="ctrTitle"/>
          </p:nvPr>
        </p:nvSpPr>
        <p:spPr>
          <a:xfrm>
            <a:off x="1604049" y="2235200"/>
            <a:ext cx="8791575" cy="2387600"/>
          </a:xfrm>
        </p:spPr>
        <p:txBody>
          <a:bodyPr>
            <a:normAutofit/>
          </a:bodyPr>
          <a:lstStyle/>
          <a:p>
            <a:r>
              <a:rPr lang="en-US" dirty="0"/>
              <a:t>What is</a:t>
            </a:r>
            <a:br>
              <a:rPr lang="en-US" dirty="0"/>
            </a:br>
            <a:r>
              <a:rPr lang="en-US" dirty="0"/>
              <a:t>NotebookLM?</a:t>
            </a:r>
          </a:p>
        </p:txBody>
      </p:sp>
    </p:spTree>
    <p:extLst>
      <p:ext uri="{BB962C8B-B14F-4D97-AF65-F5344CB8AC3E}">
        <p14:creationId xmlns:p14="http://schemas.microsoft.com/office/powerpoint/2010/main" val="815227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985682-F02C-E509-5038-111C62459B4A}"/>
              </a:ext>
            </a:extLst>
          </p:cNvPr>
          <p:cNvPicPr>
            <a:picLocks noChangeAspect="1"/>
          </p:cNvPicPr>
          <p:nvPr/>
        </p:nvPicPr>
        <p:blipFill>
          <a:blip r:embed="rId2"/>
          <a:stretch>
            <a:fillRect/>
          </a:stretch>
        </p:blipFill>
        <p:spPr>
          <a:xfrm>
            <a:off x="2644892" y="919103"/>
            <a:ext cx="6902216" cy="5019793"/>
          </a:xfrm>
          <a:prstGeom prst="rect">
            <a:avLst/>
          </a:prstGeom>
        </p:spPr>
      </p:pic>
    </p:spTree>
    <p:extLst>
      <p:ext uri="{BB962C8B-B14F-4D97-AF65-F5344CB8AC3E}">
        <p14:creationId xmlns:p14="http://schemas.microsoft.com/office/powerpoint/2010/main" val="200975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C1E80D2-A792-1302-D5DC-4423CD157F80}"/>
              </a:ext>
            </a:extLst>
          </p:cNvPr>
          <p:cNvGraphicFramePr/>
          <p:nvPr>
            <p:extLst>
              <p:ext uri="{D42A27DB-BD31-4B8C-83A1-F6EECF244321}">
                <p14:modId xmlns:p14="http://schemas.microsoft.com/office/powerpoint/2010/main" val="249998638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0255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4821</TotalTime>
  <Words>1182</Words>
  <Application>Microsoft Office PowerPoint</Application>
  <PresentationFormat>Widescreen</PresentationFormat>
  <Paragraphs>93</Paragraphs>
  <Slides>32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Tw Cen MT</vt:lpstr>
      <vt:lpstr>Circuit</vt:lpstr>
      <vt:lpstr>How to really use Google Notebooklm</vt:lpstr>
      <vt:lpstr>PowerPoint Presentation</vt:lpstr>
      <vt:lpstr>PowerPoint Presentation</vt:lpstr>
      <vt:lpstr>Getting NotebookLM</vt:lpstr>
      <vt:lpstr>NotebookLM</vt:lpstr>
      <vt:lpstr>it’s experimental, so…</vt:lpstr>
      <vt:lpstr>What is NotebookLM?</vt:lpstr>
      <vt:lpstr>PowerPoint Presentation</vt:lpstr>
      <vt:lpstr>PowerPoint Presentation</vt:lpstr>
      <vt:lpstr>notebooks</vt:lpstr>
      <vt:lpstr>Notebooks</vt:lpstr>
      <vt:lpstr>Sharing Notebooks</vt:lpstr>
      <vt:lpstr>Serious Sharing Limitations</vt:lpstr>
      <vt:lpstr>Using the Example Notebooks</vt:lpstr>
      <vt:lpstr>Create Your own Notebook</vt:lpstr>
      <vt:lpstr>Sources</vt:lpstr>
      <vt:lpstr>Sources</vt:lpstr>
      <vt:lpstr>Source Guide</vt:lpstr>
      <vt:lpstr>Source Limitations</vt:lpstr>
      <vt:lpstr>Adding Sources</vt:lpstr>
      <vt:lpstr>Notes</vt:lpstr>
      <vt:lpstr>Notes</vt:lpstr>
      <vt:lpstr>Types of notes</vt:lpstr>
      <vt:lpstr>Asking Questions</vt:lpstr>
      <vt:lpstr>Notes Directly from the Source</vt:lpstr>
      <vt:lpstr>Citations</vt:lpstr>
      <vt:lpstr>Working with Multiple Notes</vt:lpstr>
      <vt:lpstr>Use Cases</vt:lpstr>
      <vt:lpstr>Research Tool</vt:lpstr>
      <vt:lpstr>Meeting or Interview Transcripts</vt:lpstr>
      <vt:lpstr>Help Center or Onboarding Guide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really use Google Notebooklm</dc:title>
  <dc:creator>Zain</dc:creator>
  <cp:lastModifiedBy>Zain Naboulsi</cp:lastModifiedBy>
  <cp:revision>15</cp:revision>
  <dcterms:created xsi:type="dcterms:W3CDTF">2023-10-26T23:38:07Z</dcterms:created>
  <dcterms:modified xsi:type="dcterms:W3CDTF">2024-04-06T10:18:20Z</dcterms:modified>
</cp:coreProperties>
</file>